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2" r:id="rId1"/>
    <p:sldMasterId id="2147483648" r:id="rId2"/>
  </p:sldMasterIdLst>
  <p:notesMasterIdLst>
    <p:notesMasterId r:id="rId47"/>
  </p:notesMasterIdLst>
  <p:handoutMasterIdLst>
    <p:handoutMasterId r:id="rId48"/>
  </p:handoutMasterIdLst>
  <p:sldIdLst>
    <p:sldId id="767" r:id="rId3"/>
    <p:sldId id="770" r:id="rId4"/>
    <p:sldId id="805" r:id="rId5"/>
    <p:sldId id="780" r:id="rId6"/>
    <p:sldId id="787" r:id="rId7"/>
    <p:sldId id="807" r:id="rId8"/>
    <p:sldId id="811" r:id="rId9"/>
    <p:sldId id="836" r:id="rId10"/>
    <p:sldId id="837" r:id="rId11"/>
    <p:sldId id="849" r:id="rId12"/>
    <p:sldId id="854" r:id="rId13"/>
    <p:sldId id="850" r:id="rId14"/>
    <p:sldId id="853" r:id="rId15"/>
    <p:sldId id="852" r:id="rId16"/>
    <p:sldId id="838" r:id="rId17"/>
    <p:sldId id="861" r:id="rId18"/>
    <p:sldId id="862" r:id="rId19"/>
    <p:sldId id="863" r:id="rId20"/>
    <p:sldId id="865" r:id="rId21"/>
    <p:sldId id="864" r:id="rId22"/>
    <p:sldId id="868" r:id="rId23"/>
    <p:sldId id="866" r:id="rId24"/>
    <p:sldId id="812" r:id="rId25"/>
    <p:sldId id="858" r:id="rId26"/>
    <p:sldId id="813" r:id="rId27"/>
    <p:sldId id="859" r:id="rId28"/>
    <p:sldId id="840" r:id="rId29"/>
    <p:sldId id="841" r:id="rId30"/>
    <p:sldId id="856" r:id="rId31"/>
    <p:sldId id="815" r:id="rId32"/>
    <p:sldId id="816" r:id="rId33"/>
    <p:sldId id="843" r:id="rId34"/>
    <p:sldId id="842" r:id="rId35"/>
    <p:sldId id="844" r:id="rId36"/>
    <p:sldId id="845" r:id="rId37"/>
    <p:sldId id="826" r:id="rId38"/>
    <p:sldId id="827" r:id="rId39"/>
    <p:sldId id="867" r:id="rId40"/>
    <p:sldId id="828" r:id="rId41"/>
    <p:sldId id="846" r:id="rId42"/>
    <p:sldId id="847" r:id="rId43"/>
    <p:sldId id="860" r:id="rId44"/>
    <p:sldId id="804" r:id="rId45"/>
    <p:sldId id="848" r:id="rId46"/>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lides" id="{F8F4A180-930F-494D-8371-9B56F4EFA464}">
          <p14:sldIdLst>
            <p14:sldId id="767"/>
            <p14:sldId id="770"/>
            <p14:sldId id="805"/>
          </p14:sldIdLst>
        </p14:section>
        <p14:section name="01. Introduction" id="{29EE1053-49ED-4FAA-98DB-AA6E55697A51}">
          <p14:sldIdLst>
            <p14:sldId id="780"/>
            <p14:sldId id="787"/>
            <p14:sldId id="807"/>
            <p14:sldId id="811"/>
          </p14:sldIdLst>
        </p14:section>
        <p14:section name="02. Mô hình hóa hệ thống" id="{0E569545-7FD0-46D5-82B5-86ED2B5CFDC5}">
          <p14:sldIdLst>
            <p14:sldId id="836"/>
            <p14:sldId id="837"/>
            <p14:sldId id="849"/>
            <p14:sldId id="854"/>
            <p14:sldId id="850"/>
            <p14:sldId id="853"/>
            <p14:sldId id="852"/>
            <p14:sldId id="838"/>
            <p14:sldId id="861"/>
            <p14:sldId id="862"/>
            <p14:sldId id="863"/>
            <p14:sldId id="865"/>
            <p14:sldId id="864"/>
            <p14:sldId id="868"/>
            <p14:sldId id="866"/>
          </p14:sldIdLst>
        </p14:section>
        <p14:section name="03. Design Specifications" id="{49FC3D00-A80E-4446-94BC-BF6CF6CBC5A0}">
          <p14:sldIdLst>
            <p14:sldId id="812"/>
            <p14:sldId id="858"/>
            <p14:sldId id="813"/>
            <p14:sldId id="859"/>
            <p14:sldId id="840"/>
            <p14:sldId id="841"/>
            <p14:sldId id="856"/>
          </p14:sldIdLst>
        </p14:section>
        <p14:section name="04. Design Implementation" id="{054658BF-0ECE-42E7-B0D5-3870B4ED79B4}">
          <p14:sldIdLst>
            <p14:sldId id="815"/>
            <p14:sldId id="816"/>
            <p14:sldId id="843"/>
            <p14:sldId id="842"/>
            <p14:sldId id="844"/>
            <p14:sldId id="845"/>
          </p14:sldIdLst>
        </p14:section>
        <p14:section name="05. Design Testing" id="{0CEA9DF4-6276-450E-B948-09183341B08D}">
          <p14:sldIdLst>
            <p14:sldId id="826"/>
            <p14:sldId id="827"/>
            <p14:sldId id="867"/>
            <p14:sldId id="828"/>
            <p14:sldId id="846"/>
            <p14:sldId id="847"/>
            <p14:sldId id="860"/>
            <p14:sldId id="804"/>
            <p14:sldId id="848"/>
          </p14:sldIdLst>
        </p14:section>
      </p14:sectionLst>
    </p:ext>
    <p:ext uri="{EFAFB233-063F-42B5-8137-9DF3F51BA10A}">
      <p15:sldGuideLst xmlns:p15="http://schemas.microsoft.com/office/powerpoint/2012/main">
        <p15:guide id="1" orient="horz" pos="1643" userDrawn="1">
          <p15:clr>
            <a:srgbClr val="A4A3A4"/>
          </p15:clr>
        </p15:guide>
        <p15:guide id="4" pos="28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m Minh Duc 20172476" initials="PMD2" lastIdx="1" clrIdx="0">
    <p:extLst>
      <p:ext uri="{19B8F6BF-5375-455C-9EA6-DF929625EA0E}">
        <p15:presenceInfo xmlns:p15="http://schemas.microsoft.com/office/powerpoint/2012/main" userId="Pham Minh Duc 20172476" providerId="None"/>
      </p:ext>
    </p:extLst>
  </p:cmAuthor>
  <p:cmAuthor id="2" name="NGUYEN THANH TRUNG 20182837" initials="NTT2" lastIdx="1" clrIdx="1">
    <p:extLst>
      <p:ext uri="{19B8F6BF-5375-455C-9EA6-DF929625EA0E}">
        <p15:presenceInfo xmlns:p15="http://schemas.microsoft.com/office/powerpoint/2012/main" userId="S::TRUNG.NT182837@sis.hust.edu.vn::bf4a4a40-e7ef-44cb-8419-2d12d4ae49a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585"/>
    <a:srgbClr val="FFFFFF"/>
    <a:srgbClr val="E5E6EA"/>
    <a:srgbClr val="101318"/>
    <a:srgbClr val="12161C"/>
    <a:srgbClr val="292D34"/>
    <a:srgbClr val="F3644D"/>
    <a:srgbClr val="344152"/>
    <a:srgbClr val="F2F1F6"/>
    <a:srgbClr val="2980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A45F5-C77B-4AD9-A156-D73A72C0071D}" v="1880" dt="2022-07-05T15:22:16.686"/>
    <p1510:client id="{728B9BF4-17C5-9CFC-55FE-C566669AFAFD}" v="10" dt="2022-07-05T06:45:45.527"/>
    <p1510:client id="{849300E1-5D00-45AB-9D2C-2ABBBF0F3EC5}" v="1156" dt="2022-07-05T15:24:05.1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43"/>
        <p:guide pos="28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4T16:19:36.516" idx="1">
    <p:pos x="5760" y="-552"/>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9B410F-FB61-4AEC-9BC4-2AA1CA84E9DC}" type="datetimeFigureOut">
              <a:rPr lang="en-US" smtClean="0"/>
              <a:t>1/19/2023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C83608-A23B-4E28-8C39-9E489EE489B6}" type="slidenum">
              <a:rPr lang="en-US" smtClean="0"/>
              <a:t>‹#›</a:t>
            </a:fld>
            <a:endParaRPr lang="en-US"/>
          </a:p>
        </p:txBody>
      </p:sp>
    </p:spTree>
    <p:extLst>
      <p:ext uri="{BB962C8B-B14F-4D97-AF65-F5344CB8AC3E}">
        <p14:creationId xmlns:p14="http://schemas.microsoft.com/office/powerpoint/2010/main" val="396531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1BBF6-9BEB-4067-8FCC-C67C86782E7D}"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5BBD8-B235-4B6C-8A11-2B193697DD17}" type="slidenum">
              <a:rPr lang="en-US" smtClean="0"/>
              <a:t>‹#›</a:t>
            </a:fld>
            <a:endParaRPr lang="en-US"/>
          </a:p>
        </p:txBody>
      </p:sp>
    </p:spTree>
    <p:extLst>
      <p:ext uri="{BB962C8B-B14F-4D97-AF65-F5344CB8AC3E}">
        <p14:creationId xmlns:p14="http://schemas.microsoft.com/office/powerpoint/2010/main" val="389081480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a:p>
        </p:txBody>
      </p:sp>
      <p:sp>
        <p:nvSpPr>
          <p:cNvPr id="4" name="Slide Number Placeholder 3"/>
          <p:cNvSpPr>
            <a:spLocks noGrp="1"/>
          </p:cNvSpPr>
          <p:nvPr>
            <p:ph type="sldNum" sz="quarter" idx="10"/>
          </p:nvPr>
        </p:nvSpPr>
        <p:spPr/>
        <p:txBody>
          <a:bodyPr/>
          <a:lstStyle/>
          <a:p>
            <a:fld id="{BFB5BBD8-B235-4B6C-8A11-2B193697DD17}" type="slidenum">
              <a:rPr lang="en-US" smtClean="0"/>
              <a:t>1</a:t>
            </a:fld>
            <a:endParaRPr lang="en-US"/>
          </a:p>
        </p:txBody>
      </p:sp>
    </p:spTree>
    <p:extLst>
      <p:ext uri="{BB962C8B-B14F-4D97-AF65-F5344CB8AC3E}">
        <p14:creationId xmlns:p14="http://schemas.microsoft.com/office/powerpoint/2010/main" val="2593435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B5BBD8-B235-4B6C-8A11-2B193697DD17}" type="slidenum">
              <a:rPr lang="en-US" smtClean="0"/>
              <a:t>2</a:t>
            </a:fld>
            <a:endParaRPr lang="en-US"/>
          </a:p>
        </p:txBody>
      </p:sp>
    </p:spTree>
    <p:extLst>
      <p:ext uri="{BB962C8B-B14F-4D97-AF65-F5344CB8AC3E}">
        <p14:creationId xmlns:p14="http://schemas.microsoft.com/office/powerpoint/2010/main" val="423686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11</a:t>
            </a:fld>
            <a:endParaRPr lang="en-US"/>
          </a:p>
        </p:txBody>
      </p:sp>
    </p:spTree>
    <p:extLst>
      <p:ext uri="{BB962C8B-B14F-4D97-AF65-F5344CB8AC3E}">
        <p14:creationId xmlns:p14="http://schemas.microsoft.com/office/powerpoint/2010/main" val="231756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27</a:t>
            </a:fld>
            <a:endParaRPr lang="en-US"/>
          </a:p>
        </p:txBody>
      </p:sp>
    </p:spTree>
    <p:extLst>
      <p:ext uri="{BB962C8B-B14F-4D97-AF65-F5344CB8AC3E}">
        <p14:creationId xmlns:p14="http://schemas.microsoft.com/office/powerpoint/2010/main" val="350573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B5BBD8-B235-4B6C-8A11-2B193697DD17}" type="slidenum">
              <a:rPr lang="en-US" smtClean="0"/>
              <a:t>28</a:t>
            </a:fld>
            <a:endParaRPr lang="en-US"/>
          </a:p>
        </p:txBody>
      </p:sp>
    </p:spTree>
    <p:extLst>
      <p:ext uri="{BB962C8B-B14F-4D97-AF65-F5344CB8AC3E}">
        <p14:creationId xmlns:p14="http://schemas.microsoft.com/office/powerpoint/2010/main" val="311882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B5BBD8-B235-4B6C-8A11-2B193697DD17}" type="slidenum">
              <a:rPr lang="en-US" smtClean="0"/>
              <a:t>29</a:t>
            </a:fld>
            <a:endParaRPr lang="en-US"/>
          </a:p>
        </p:txBody>
      </p:sp>
    </p:spTree>
    <p:extLst>
      <p:ext uri="{BB962C8B-B14F-4D97-AF65-F5344CB8AC3E}">
        <p14:creationId xmlns:p14="http://schemas.microsoft.com/office/powerpoint/2010/main" val="220002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ED8C0A-DC89-4387-A899-B96097E93499}"/>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A95D5-CED0-424E-8FD7-8D9D573495E1}"/>
              </a:ext>
            </a:extLst>
          </p:cNvPr>
          <p:cNvSpPr>
            <a:spLocks noGrp="1"/>
          </p:cNvSpPr>
          <p:nvPr>
            <p:ph type="title"/>
          </p:nvPr>
        </p:nvSpPr>
        <p:spPr>
          <a:xfrm>
            <a:off x="2457450" y="2063749"/>
            <a:ext cx="6381750" cy="993775"/>
          </a:xfrm>
          <a:prstGeom prst="rect">
            <a:avLst/>
          </a:prstGeom>
        </p:spPr>
        <p:txBody>
          <a:bodyPr anchor="ctr"/>
          <a:lstStyle>
            <a:lvl1pPr>
              <a:defRPr sz="3500" baseline="0">
                <a:solidFill>
                  <a:schemeClr val="tx1">
                    <a:lumMod val="75000"/>
                    <a:lumOff val="25000"/>
                  </a:schemeClr>
                </a:solidFill>
                <a:latin typeface="Segoe UI Bold" panose="020B0802040204020203" pitchFamily="34" charset="0"/>
              </a:defRPr>
            </a:lvl1pPr>
          </a:lstStyle>
          <a:p>
            <a:r>
              <a:rPr lang="en-US"/>
              <a:t>Click to edit Master title style</a:t>
            </a:r>
          </a:p>
        </p:txBody>
      </p:sp>
      <p:sp>
        <p:nvSpPr>
          <p:cNvPr id="4" name="Rectangle 3">
            <a:extLst>
              <a:ext uri="{FF2B5EF4-FFF2-40B4-BE49-F238E27FC236}">
                <a16:creationId xmlns:a16="http://schemas.microsoft.com/office/drawing/2014/main" id="{CC9B0099-857B-45CC-80E2-E1A8FA79FED7}"/>
              </a:ext>
            </a:extLst>
          </p:cNvPr>
          <p:cNvSpPr/>
          <p:nvPr userDrawn="1"/>
        </p:nvSpPr>
        <p:spPr>
          <a:xfrm>
            <a:off x="0" y="0"/>
            <a:ext cx="2276475" cy="5143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1AE5E7E-2B4A-428F-80DA-20480C3D7CE9}"/>
              </a:ext>
            </a:extLst>
          </p:cNvPr>
          <p:cNvSpPr txBox="1">
            <a:spLocks/>
          </p:cNvSpPr>
          <p:nvPr userDrawn="1"/>
        </p:nvSpPr>
        <p:spPr>
          <a:xfrm>
            <a:off x="609600" y="1960562"/>
            <a:ext cx="1847850" cy="1374776"/>
          </a:xfrm>
          <a:prstGeom prst="rect">
            <a:avLst/>
          </a:prstGeom>
        </p:spPr>
        <p:txBody>
          <a:bodyPr anchor="ctr"/>
          <a:lstStyle>
            <a:lvl1pPr algn="l" defTabSz="685783" rtl="0" eaLnBrk="1" latinLnBrk="0" hangingPunct="1">
              <a:lnSpc>
                <a:spcPct val="90000"/>
              </a:lnSpc>
              <a:spcBef>
                <a:spcPct val="0"/>
              </a:spcBef>
              <a:buNone/>
              <a:defRPr sz="3500" kern="1200" baseline="0">
                <a:solidFill>
                  <a:schemeClr val="tx1">
                    <a:lumMod val="75000"/>
                    <a:lumOff val="25000"/>
                  </a:schemeClr>
                </a:solidFill>
                <a:latin typeface="Segoe UI Bold" panose="020B0802040204020203" pitchFamily="34" charset="0"/>
                <a:ea typeface="Open Sans Light" panose="020B0306030504020204" pitchFamily="34" charset="0"/>
                <a:cs typeface="Open Sans Light" panose="020B0306030504020204" pitchFamily="34" charset="0"/>
              </a:defRPr>
            </a:lvl1pPr>
          </a:lstStyle>
          <a:p>
            <a:r>
              <a:rPr lang="en-US" sz="11000">
                <a:solidFill>
                  <a:schemeClr val="bg1"/>
                </a:solidFill>
              </a:rPr>
              <a:t>01</a:t>
            </a:r>
          </a:p>
        </p:txBody>
      </p:sp>
    </p:spTree>
    <p:extLst>
      <p:ext uri="{BB962C8B-B14F-4D97-AF65-F5344CB8AC3E}">
        <p14:creationId xmlns:p14="http://schemas.microsoft.com/office/powerpoint/2010/main" val="2841638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ct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ctr">
              <a:buNone/>
              <a:defRPr sz="1200">
                <a:solidFill>
                  <a:schemeClr val="tx1">
                    <a:alpha val="50000"/>
                  </a:schemeClr>
                </a:solidFill>
                <a:latin typeface="Lato Regular"/>
                <a:cs typeface="Lato Regular"/>
              </a:defRPr>
            </a:lvl1pPr>
          </a:lstStyle>
          <a:p>
            <a:pPr lvl="0"/>
            <a:r>
              <a:rPr lang="en-US"/>
              <a:t>Edit Master text style</a:t>
            </a:r>
          </a:p>
        </p:txBody>
      </p:sp>
      <p:sp>
        <p:nvSpPr>
          <p:cNvPr id="7" name="Picture Placeholder 2"/>
          <p:cNvSpPr>
            <a:spLocks noGrp="1"/>
          </p:cNvSpPr>
          <p:nvPr>
            <p:ph type="pic" sz="quarter" idx="12"/>
          </p:nvPr>
        </p:nvSpPr>
        <p:spPr>
          <a:xfrm>
            <a:off x="4207009" y="1373519"/>
            <a:ext cx="2097741" cy="1777597"/>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8" name="Picture Placeholder 2"/>
          <p:cNvSpPr>
            <a:spLocks noGrp="1"/>
          </p:cNvSpPr>
          <p:nvPr>
            <p:ph type="pic" sz="quarter" idx="13"/>
          </p:nvPr>
        </p:nvSpPr>
        <p:spPr>
          <a:xfrm>
            <a:off x="685801" y="1373519"/>
            <a:ext cx="3484709" cy="1777597"/>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9" name="Picture Placeholder 2"/>
          <p:cNvSpPr>
            <a:spLocks noGrp="1"/>
          </p:cNvSpPr>
          <p:nvPr>
            <p:ph type="pic" sz="quarter" idx="14"/>
          </p:nvPr>
        </p:nvSpPr>
        <p:spPr>
          <a:xfrm>
            <a:off x="2708621" y="3197328"/>
            <a:ext cx="3596129" cy="1557556"/>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0" name="Picture Placeholder 2"/>
          <p:cNvSpPr>
            <a:spLocks noGrp="1"/>
          </p:cNvSpPr>
          <p:nvPr>
            <p:ph type="pic" sz="quarter" idx="15"/>
          </p:nvPr>
        </p:nvSpPr>
        <p:spPr>
          <a:xfrm>
            <a:off x="6341249" y="1373519"/>
            <a:ext cx="2116950" cy="1777597"/>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1" name="Picture Placeholder 2"/>
          <p:cNvSpPr>
            <a:spLocks noGrp="1"/>
          </p:cNvSpPr>
          <p:nvPr>
            <p:ph type="pic" sz="quarter" idx="16"/>
          </p:nvPr>
        </p:nvSpPr>
        <p:spPr>
          <a:xfrm>
            <a:off x="685800" y="3197328"/>
            <a:ext cx="1976718" cy="1557556"/>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2" name="Picture Placeholder 2"/>
          <p:cNvSpPr>
            <a:spLocks noGrp="1"/>
          </p:cNvSpPr>
          <p:nvPr>
            <p:ph type="pic" sz="quarter" idx="17"/>
          </p:nvPr>
        </p:nvSpPr>
        <p:spPr>
          <a:xfrm>
            <a:off x="6341249" y="3197328"/>
            <a:ext cx="2116950" cy="1557556"/>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13" name="Conector recto 12"/>
          <p:cNvCxnSpPr/>
          <p:nvPr userDrawn="1"/>
        </p:nvCxnSpPr>
        <p:spPr>
          <a:xfrm>
            <a:off x="4210495"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99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ct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ctr">
              <a:buNone/>
              <a:defRPr sz="1200">
                <a:solidFill>
                  <a:schemeClr val="tx1">
                    <a:alpha val="50000"/>
                  </a:schemeClr>
                </a:solidFill>
                <a:latin typeface="Lato Regular"/>
                <a:cs typeface="Lato Regular"/>
              </a:defRPr>
            </a:lvl1pPr>
          </a:lstStyle>
          <a:p>
            <a:pPr lvl="0"/>
            <a:r>
              <a:rPr lang="en-US"/>
              <a:t>Edit Master text style</a:t>
            </a:r>
          </a:p>
        </p:txBody>
      </p:sp>
      <p:sp>
        <p:nvSpPr>
          <p:cNvPr id="11" name="Picture Placeholder 2"/>
          <p:cNvSpPr>
            <a:spLocks noGrp="1"/>
          </p:cNvSpPr>
          <p:nvPr>
            <p:ph type="pic" sz="quarter" idx="16"/>
          </p:nvPr>
        </p:nvSpPr>
        <p:spPr>
          <a:xfrm>
            <a:off x="357308" y="1494541"/>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3" name="Picture Placeholder 2"/>
          <p:cNvSpPr>
            <a:spLocks noGrp="1"/>
          </p:cNvSpPr>
          <p:nvPr>
            <p:ph type="pic" sz="quarter" idx="17"/>
          </p:nvPr>
        </p:nvSpPr>
        <p:spPr>
          <a:xfrm>
            <a:off x="1769249" y="1494541"/>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4" name="Picture Placeholder 2"/>
          <p:cNvSpPr>
            <a:spLocks noGrp="1"/>
          </p:cNvSpPr>
          <p:nvPr>
            <p:ph type="pic" sz="quarter" idx="18"/>
          </p:nvPr>
        </p:nvSpPr>
        <p:spPr>
          <a:xfrm>
            <a:off x="3181190" y="1494541"/>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5" name="Picture Placeholder 2"/>
          <p:cNvSpPr>
            <a:spLocks noGrp="1"/>
          </p:cNvSpPr>
          <p:nvPr>
            <p:ph type="pic" sz="quarter" idx="19"/>
          </p:nvPr>
        </p:nvSpPr>
        <p:spPr>
          <a:xfrm>
            <a:off x="4593131" y="1494541"/>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6" name="Picture Placeholder 2"/>
          <p:cNvSpPr>
            <a:spLocks noGrp="1"/>
          </p:cNvSpPr>
          <p:nvPr>
            <p:ph type="pic" sz="quarter" idx="20"/>
          </p:nvPr>
        </p:nvSpPr>
        <p:spPr>
          <a:xfrm>
            <a:off x="6005072" y="1494541"/>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7" name="Picture Placeholder 2"/>
          <p:cNvSpPr>
            <a:spLocks noGrp="1"/>
          </p:cNvSpPr>
          <p:nvPr>
            <p:ph type="pic" sz="quarter" idx="21"/>
          </p:nvPr>
        </p:nvSpPr>
        <p:spPr>
          <a:xfrm>
            <a:off x="7417013" y="1494541"/>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0" name="Picture Placeholder 2"/>
          <p:cNvSpPr>
            <a:spLocks noGrp="1"/>
          </p:cNvSpPr>
          <p:nvPr>
            <p:ph type="pic" sz="quarter" idx="22"/>
          </p:nvPr>
        </p:nvSpPr>
        <p:spPr>
          <a:xfrm>
            <a:off x="357308" y="3148916"/>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2" name="Picture Placeholder 2"/>
          <p:cNvSpPr>
            <a:spLocks noGrp="1"/>
          </p:cNvSpPr>
          <p:nvPr>
            <p:ph type="pic" sz="quarter" idx="23"/>
          </p:nvPr>
        </p:nvSpPr>
        <p:spPr>
          <a:xfrm>
            <a:off x="1769249" y="3148916"/>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8" name="Picture Placeholder 2"/>
          <p:cNvSpPr>
            <a:spLocks noGrp="1"/>
          </p:cNvSpPr>
          <p:nvPr>
            <p:ph type="pic" sz="quarter" idx="24"/>
          </p:nvPr>
        </p:nvSpPr>
        <p:spPr>
          <a:xfrm>
            <a:off x="3181190" y="3148916"/>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9" name="Picture Placeholder 2"/>
          <p:cNvSpPr>
            <a:spLocks noGrp="1"/>
          </p:cNvSpPr>
          <p:nvPr>
            <p:ph type="pic" sz="quarter" idx="25"/>
          </p:nvPr>
        </p:nvSpPr>
        <p:spPr>
          <a:xfrm>
            <a:off x="4593131" y="3148916"/>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20" name="Picture Placeholder 2"/>
          <p:cNvSpPr>
            <a:spLocks noGrp="1"/>
          </p:cNvSpPr>
          <p:nvPr>
            <p:ph type="pic" sz="quarter" idx="26"/>
          </p:nvPr>
        </p:nvSpPr>
        <p:spPr>
          <a:xfrm>
            <a:off x="6005072" y="3148916"/>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21" name="Picture Placeholder 2"/>
          <p:cNvSpPr>
            <a:spLocks noGrp="1"/>
          </p:cNvSpPr>
          <p:nvPr>
            <p:ph type="pic" sz="quarter" idx="27"/>
          </p:nvPr>
        </p:nvSpPr>
        <p:spPr>
          <a:xfrm>
            <a:off x="7417013" y="3148916"/>
            <a:ext cx="1371600" cy="161672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22" name="Conector recto 21"/>
          <p:cNvCxnSpPr/>
          <p:nvPr userDrawn="1"/>
        </p:nvCxnSpPr>
        <p:spPr>
          <a:xfrm>
            <a:off x="4210495"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2221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ct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ctr">
              <a:buNone/>
              <a:defRPr sz="1200">
                <a:solidFill>
                  <a:schemeClr val="tx1">
                    <a:alpha val="50000"/>
                  </a:schemeClr>
                </a:solidFill>
                <a:latin typeface="Lato Regular"/>
                <a:cs typeface="Lato Regular"/>
              </a:defRPr>
            </a:lvl1pPr>
          </a:lstStyle>
          <a:p>
            <a:pPr lvl="0"/>
            <a:r>
              <a:rPr lang="en-US"/>
              <a:t>Edit Master text style</a:t>
            </a:r>
          </a:p>
        </p:txBody>
      </p:sp>
      <p:sp>
        <p:nvSpPr>
          <p:cNvPr id="11" name="Picture Placeholder 2"/>
          <p:cNvSpPr>
            <a:spLocks noGrp="1"/>
          </p:cNvSpPr>
          <p:nvPr>
            <p:ph type="pic" sz="quarter" idx="16"/>
          </p:nvPr>
        </p:nvSpPr>
        <p:spPr>
          <a:xfrm>
            <a:off x="11526" y="1494542"/>
            <a:ext cx="1521439" cy="1513758"/>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22" name="Rectangle 21"/>
          <p:cNvSpPr/>
          <p:nvPr userDrawn="1"/>
        </p:nvSpPr>
        <p:spPr>
          <a:xfrm>
            <a:off x="1532965" y="1494542"/>
            <a:ext cx="1521439" cy="151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7" name="Picture Placeholder 2"/>
          <p:cNvSpPr>
            <a:spLocks noGrp="1"/>
          </p:cNvSpPr>
          <p:nvPr>
            <p:ph type="pic" sz="quarter" idx="17"/>
          </p:nvPr>
        </p:nvSpPr>
        <p:spPr>
          <a:xfrm>
            <a:off x="3054404" y="1494542"/>
            <a:ext cx="1521439" cy="1513758"/>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28" name="Rectangle 27"/>
          <p:cNvSpPr/>
          <p:nvPr userDrawn="1"/>
        </p:nvSpPr>
        <p:spPr>
          <a:xfrm>
            <a:off x="4575843" y="1494542"/>
            <a:ext cx="1521439" cy="1513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9" name="Picture Placeholder 2"/>
          <p:cNvSpPr>
            <a:spLocks noGrp="1"/>
          </p:cNvSpPr>
          <p:nvPr>
            <p:ph type="pic" sz="quarter" idx="18"/>
          </p:nvPr>
        </p:nvSpPr>
        <p:spPr>
          <a:xfrm>
            <a:off x="6097281" y="1494542"/>
            <a:ext cx="1521439" cy="1513758"/>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30" name="Rectangle 29"/>
          <p:cNvSpPr/>
          <p:nvPr userDrawn="1"/>
        </p:nvSpPr>
        <p:spPr>
          <a:xfrm>
            <a:off x="7618720" y="1494542"/>
            <a:ext cx="1521439" cy="15137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1" name="Rectangle 30"/>
          <p:cNvSpPr/>
          <p:nvPr userDrawn="1"/>
        </p:nvSpPr>
        <p:spPr>
          <a:xfrm>
            <a:off x="11526" y="3008300"/>
            <a:ext cx="1521439" cy="1513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2" name="Picture Placeholder 2"/>
          <p:cNvSpPr>
            <a:spLocks noGrp="1"/>
          </p:cNvSpPr>
          <p:nvPr>
            <p:ph type="pic" sz="quarter" idx="19"/>
          </p:nvPr>
        </p:nvSpPr>
        <p:spPr>
          <a:xfrm>
            <a:off x="1532965" y="3008300"/>
            <a:ext cx="1521439" cy="1513758"/>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33" name="Rectangle 32"/>
          <p:cNvSpPr/>
          <p:nvPr userDrawn="1"/>
        </p:nvSpPr>
        <p:spPr>
          <a:xfrm>
            <a:off x="3054403" y="3008300"/>
            <a:ext cx="1521439" cy="1513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4" name="Picture Placeholder 2"/>
          <p:cNvSpPr>
            <a:spLocks noGrp="1"/>
          </p:cNvSpPr>
          <p:nvPr>
            <p:ph type="pic" sz="quarter" idx="20"/>
          </p:nvPr>
        </p:nvSpPr>
        <p:spPr>
          <a:xfrm>
            <a:off x="4575842" y="3008300"/>
            <a:ext cx="1521439" cy="1513758"/>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35" name="Rectangle 34"/>
          <p:cNvSpPr/>
          <p:nvPr userDrawn="1"/>
        </p:nvSpPr>
        <p:spPr>
          <a:xfrm>
            <a:off x="6097280" y="3008300"/>
            <a:ext cx="1521439" cy="15137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6" name="Picture Placeholder 2"/>
          <p:cNvSpPr>
            <a:spLocks noGrp="1"/>
          </p:cNvSpPr>
          <p:nvPr>
            <p:ph type="pic" sz="quarter" idx="21"/>
          </p:nvPr>
        </p:nvSpPr>
        <p:spPr>
          <a:xfrm>
            <a:off x="7618719" y="3008300"/>
            <a:ext cx="1521439" cy="1513758"/>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16" name="Conector recto 15"/>
          <p:cNvCxnSpPr/>
          <p:nvPr userDrawn="1"/>
        </p:nvCxnSpPr>
        <p:spPr>
          <a:xfrm>
            <a:off x="4210495"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623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ct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1"/>
            <a:ext cx="7772400" cy="148906"/>
          </a:xfrm>
          <a:prstGeom prst="rect">
            <a:avLst/>
          </a:prstGeom>
        </p:spPr>
        <p:txBody>
          <a:bodyPr lIns="68580" tIns="34290" rIns="68580" bIns="34290">
            <a:noAutofit/>
          </a:bodyPr>
          <a:lstStyle>
            <a:lvl1pPr marL="0" indent="0" algn="ctr">
              <a:buNone/>
              <a:defRPr sz="1200">
                <a:solidFill>
                  <a:schemeClr val="tx1">
                    <a:alpha val="50000"/>
                  </a:schemeClr>
                </a:solidFill>
                <a:latin typeface="Lato Regular"/>
                <a:cs typeface="Lato Regular"/>
              </a:defRPr>
            </a:lvl1pPr>
          </a:lstStyle>
          <a:p>
            <a:pPr lvl="0"/>
            <a:r>
              <a:rPr lang="en-US"/>
              <a:t>Edit Master text style</a:t>
            </a:r>
          </a:p>
        </p:txBody>
      </p:sp>
      <p:sp>
        <p:nvSpPr>
          <p:cNvPr id="11" name="Picture Placeholder 2"/>
          <p:cNvSpPr>
            <a:spLocks noGrp="1"/>
          </p:cNvSpPr>
          <p:nvPr>
            <p:ph type="pic" sz="quarter" idx="16"/>
          </p:nvPr>
        </p:nvSpPr>
        <p:spPr>
          <a:xfrm>
            <a:off x="11526" y="1494542"/>
            <a:ext cx="4564314" cy="3027516"/>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28" name="Rectangle 27"/>
          <p:cNvSpPr/>
          <p:nvPr userDrawn="1"/>
        </p:nvSpPr>
        <p:spPr>
          <a:xfrm>
            <a:off x="4575843" y="1494542"/>
            <a:ext cx="1521439" cy="1513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9" name="Picture Placeholder 2"/>
          <p:cNvSpPr>
            <a:spLocks noGrp="1"/>
          </p:cNvSpPr>
          <p:nvPr>
            <p:ph type="pic" sz="quarter" idx="18"/>
          </p:nvPr>
        </p:nvSpPr>
        <p:spPr>
          <a:xfrm>
            <a:off x="6097281" y="1494542"/>
            <a:ext cx="1521439" cy="1513758"/>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30" name="Rectangle 29"/>
          <p:cNvSpPr/>
          <p:nvPr userDrawn="1"/>
        </p:nvSpPr>
        <p:spPr>
          <a:xfrm>
            <a:off x="7618720" y="1494542"/>
            <a:ext cx="1521439" cy="15137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4" name="Picture Placeholder 2"/>
          <p:cNvSpPr>
            <a:spLocks noGrp="1"/>
          </p:cNvSpPr>
          <p:nvPr>
            <p:ph type="pic" sz="quarter" idx="20"/>
          </p:nvPr>
        </p:nvSpPr>
        <p:spPr>
          <a:xfrm>
            <a:off x="4575842" y="3008300"/>
            <a:ext cx="1521439" cy="1513758"/>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35" name="Rectangle 34"/>
          <p:cNvSpPr/>
          <p:nvPr userDrawn="1"/>
        </p:nvSpPr>
        <p:spPr>
          <a:xfrm>
            <a:off x="6097280" y="3008300"/>
            <a:ext cx="1521439" cy="15137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6" name="Picture Placeholder 2"/>
          <p:cNvSpPr>
            <a:spLocks noGrp="1"/>
          </p:cNvSpPr>
          <p:nvPr>
            <p:ph type="pic" sz="quarter" idx="21"/>
          </p:nvPr>
        </p:nvSpPr>
        <p:spPr>
          <a:xfrm>
            <a:off x="7618719" y="3008300"/>
            <a:ext cx="1521439" cy="1513758"/>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12" name="Conector recto 11"/>
          <p:cNvCxnSpPr/>
          <p:nvPr userDrawn="1"/>
        </p:nvCxnSpPr>
        <p:spPr>
          <a:xfrm>
            <a:off x="4210495"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993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ct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ctr">
              <a:buNone/>
              <a:defRPr sz="1200">
                <a:solidFill>
                  <a:schemeClr val="tx1">
                    <a:alpha val="50000"/>
                  </a:schemeClr>
                </a:solidFill>
                <a:latin typeface="Lato Regular"/>
                <a:cs typeface="Lato Regular"/>
              </a:defRPr>
            </a:lvl1pPr>
          </a:lstStyle>
          <a:p>
            <a:pPr lvl="0"/>
            <a:r>
              <a:rPr lang="en-US"/>
              <a:t>Edit Master text style</a:t>
            </a:r>
          </a:p>
        </p:txBody>
      </p:sp>
      <p:sp>
        <p:nvSpPr>
          <p:cNvPr id="9" name="Picture Placeholder 2"/>
          <p:cNvSpPr>
            <a:spLocks noGrp="1"/>
          </p:cNvSpPr>
          <p:nvPr>
            <p:ph type="pic" sz="quarter" idx="11"/>
          </p:nvPr>
        </p:nvSpPr>
        <p:spPr>
          <a:xfrm>
            <a:off x="961483" y="1851849"/>
            <a:ext cx="3224516" cy="1996994"/>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5" name="Conector recto 4"/>
          <p:cNvCxnSpPr/>
          <p:nvPr userDrawn="1"/>
        </p:nvCxnSpPr>
        <p:spPr>
          <a:xfrm>
            <a:off x="4210495"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8083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ct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ctr">
              <a:buNone/>
              <a:defRPr sz="1200">
                <a:solidFill>
                  <a:schemeClr val="tx1">
                    <a:alpha val="50000"/>
                  </a:schemeClr>
                </a:solidFill>
                <a:latin typeface="Lato Regular"/>
                <a:cs typeface="Lato Regular"/>
              </a:defRPr>
            </a:lvl1pPr>
          </a:lstStyle>
          <a:p>
            <a:pPr lvl="0"/>
            <a:r>
              <a:rPr lang="en-US"/>
              <a:t>Edit Master text style</a:t>
            </a:r>
          </a:p>
        </p:txBody>
      </p:sp>
      <p:sp>
        <p:nvSpPr>
          <p:cNvPr id="5" name="Picture Placeholder 2"/>
          <p:cNvSpPr>
            <a:spLocks noGrp="1"/>
          </p:cNvSpPr>
          <p:nvPr>
            <p:ph type="pic" sz="quarter" idx="11"/>
          </p:nvPr>
        </p:nvSpPr>
        <p:spPr>
          <a:xfrm>
            <a:off x="887506" y="2002195"/>
            <a:ext cx="2213002" cy="1288493"/>
          </a:xfrm>
          <a:prstGeom prst="rect">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7" name="Picture Placeholder 2"/>
          <p:cNvSpPr>
            <a:spLocks noGrp="1"/>
          </p:cNvSpPr>
          <p:nvPr>
            <p:ph type="pic" sz="quarter" idx="12"/>
          </p:nvPr>
        </p:nvSpPr>
        <p:spPr>
          <a:xfrm>
            <a:off x="3494314" y="2002195"/>
            <a:ext cx="2213002" cy="1288493"/>
          </a:xfrm>
          <a:prstGeom prst="rect">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8" name="Picture Placeholder 2"/>
          <p:cNvSpPr>
            <a:spLocks noGrp="1"/>
          </p:cNvSpPr>
          <p:nvPr>
            <p:ph type="pic" sz="quarter" idx="13"/>
          </p:nvPr>
        </p:nvSpPr>
        <p:spPr>
          <a:xfrm>
            <a:off x="6101122" y="2002195"/>
            <a:ext cx="2213002" cy="1288493"/>
          </a:xfrm>
          <a:prstGeom prst="rect">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9" name="Conector recto 8"/>
          <p:cNvCxnSpPr/>
          <p:nvPr userDrawn="1"/>
        </p:nvCxnSpPr>
        <p:spPr>
          <a:xfrm>
            <a:off x="4210495"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92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l">
              <a:buNone/>
              <a:defRPr sz="1200">
                <a:solidFill>
                  <a:schemeClr val="tx1">
                    <a:alpha val="50000"/>
                  </a:schemeClr>
                </a:solidFill>
                <a:latin typeface="Lato Regular"/>
                <a:cs typeface="Lato Regular"/>
              </a:defRPr>
            </a:lvl1pPr>
          </a:lstStyle>
          <a:p>
            <a:pPr lvl="0"/>
            <a:r>
              <a:rPr lang="en-US"/>
              <a:t>Edit Master text style</a:t>
            </a:r>
          </a:p>
        </p:txBody>
      </p:sp>
      <p:cxnSp>
        <p:nvCxnSpPr>
          <p:cNvPr id="5" name="Conector recto 4"/>
          <p:cNvCxnSpPr/>
          <p:nvPr userDrawn="1"/>
        </p:nvCxnSpPr>
        <p:spPr>
          <a:xfrm>
            <a:off x="777012"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7138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r">
              <a:buNone/>
              <a:defRPr sz="1200">
                <a:solidFill>
                  <a:schemeClr val="tx1">
                    <a:alpha val="50000"/>
                  </a:schemeClr>
                </a:solidFill>
                <a:latin typeface="Lato Regular"/>
                <a:cs typeface="Lato Regular"/>
              </a:defRPr>
            </a:lvl1pPr>
          </a:lstStyle>
          <a:p>
            <a:pPr lvl="0"/>
            <a:r>
              <a:rPr lang="en-US"/>
              <a:t>Edit Master text style</a:t>
            </a:r>
          </a:p>
        </p:txBody>
      </p:sp>
      <p:cxnSp>
        <p:nvCxnSpPr>
          <p:cNvPr id="5" name="Conector recto 4"/>
          <p:cNvCxnSpPr/>
          <p:nvPr userDrawn="1"/>
        </p:nvCxnSpPr>
        <p:spPr>
          <a:xfrm>
            <a:off x="7697674"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636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l">
              <a:buNone/>
              <a:defRPr sz="1200">
                <a:solidFill>
                  <a:schemeClr val="tx1">
                    <a:alpha val="50000"/>
                  </a:schemeClr>
                </a:solidFill>
                <a:latin typeface="Lato Regular"/>
                <a:cs typeface="Lato Regular"/>
              </a:defRPr>
            </a:lvl1pPr>
          </a:lstStyle>
          <a:p>
            <a:pPr lvl="0"/>
            <a:r>
              <a:rPr lang="en-US"/>
              <a:t>Edit Master text style</a:t>
            </a:r>
          </a:p>
        </p:txBody>
      </p:sp>
      <p:sp>
        <p:nvSpPr>
          <p:cNvPr id="5" name="Picture Placeholder 2"/>
          <p:cNvSpPr>
            <a:spLocks noGrp="1"/>
          </p:cNvSpPr>
          <p:nvPr>
            <p:ph type="pic" sz="quarter" idx="11"/>
          </p:nvPr>
        </p:nvSpPr>
        <p:spPr>
          <a:xfrm>
            <a:off x="1158369" y="1483522"/>
            <a:ext cx="2005532" cy="2005532"/>
          </a:xfrm>
          <a:prstGeom prst="roundRect">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7" name="Conector recto 6"/>
          <p:cNvCxnSpPr/>
          <p:nvPr userDrawn="1"/>
        </p:nvCxnSpPr>
        <p:spPr>
          <a:xfrm>
            <a:off x="777012"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278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l">
              <a:buNone/>
              <a:defRPr sz="1200">
                <a:solidFill>
                  <a:schemeClr val="tx1">
                    <a:alpha val="50000"/>
                  </a:schemeClr>
                </a:solidFill>
                <a:latin typeface="Lato Regular"/>
                <a:cs typeface="Lato Regular"/>
              </a:defRPr>
            </a:lvl1pPr>
          </a:lstStyle>
          <a:p>
            <a:pPr lvl="0"/>
            <a:r>
              <a:rPr lang="en-US"/>
              <a:t>Edit Master text style</a:t>
            </a:r>
          </a:p>
        </p:txBody>
      </p:sp>
      <p:sp>
        <p:nvSpPr>
          <p:cNvPr id="5" name="Picture Placeholder 2"/>
          <p:cNvSpPr>
            <a:spLocks noGrp="1"/>
          </p:cNvSpPr>
          <p:nvPr>
            <p:ph type="pic" sz="quarter" idx="11"/>
          </p:nvPr>
        </p:nvSpPr>
        <p:spPr>
          <a:xfrm>
            <a:off x="910559" y="1483523"/>
            <a:ext cx="1602121"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7" name="Picture Placeholder 2"/>
          <p:cNvSpPr>
            <a:spLocks noGrp="1"/>
          </p:cNvSpPr>
          <p:nvPr>
            <p:ph type="pic" sz="quarter" idx="12"/>
          </p:nvPr>
        </p:nvSpPr>
        <p:spPr>
          <a:xfrm>
            <a:off x="2812357" y="1483523"/>
            <a:ext cx="1602121"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8" name="Picture Placeholder 2"/>
          <p:cNvSpPr>
            <a:spLocks noGrp="1"/>
          </p:cNvSpPr>
          <p:nvPr>
            <p:ph type="pic" sz="quarter" idx="13"/>
          </p:nvPr>
        </p:nvSpPr>
        <p:spPr>
          <a:xfrm>
            <a:off x="4714155" y="1483523"/>
            <a:ext cx="1602121"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9" name="Picture Placeholder 2"/>
          <p:cNvSpPr>
            <a:spLocks noGrp="1"/>
          </p:cNvSpPr>
          <p:nvPr>
            <p:ph type="pic" sz="quarter" idx="14"/>
          </p:nvPr>
        </p:nvSpPr>
        <p:spPr>
          <a:xfrm>
            <a:off x="6615954" y="1483523"/>
            <a:ext cx="1602121"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10" name="Conector recto 9"/>
          <p:cNvCxnSpPr/>
          <p:nvPr userDrawn="1"/>
        </p:nvCxnSpPr>
        <p:spPr>
          <a:xfrm>
            <a:off x="777012"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3458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ED8C0A-DC89-4387-A899-B96097E93499}"/>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A95D5-CED0-424E-8FD7-8D9D573495E1}"/>
              </a:ext>
            </a:extLst>
          </p:cNvPr>
          <p:cNvSpPr>
            <a:spLocks noGrp="1"/>
          </p:cNvSpPr>
          <p:nvPr>
            <p:ph type="title"/>
          </p:nvPr>
        </p:nvSpPr>
        <p:spPr>
          <a:xfrm>
            <a:off x="800101" y="106681"/>
            <a:ext cx="6381750" cy="552449"/>
          </a:xfrm>
          <a:prstGeom prst="rect">
            <a:avLst/>
          </a:prstGeom>
        </p:spPr>
        <p:txBody>
          <a:bodyPr anchor="ctr"/>
          <a:lstStyle>
            <a:lvl1pPr>
              <a:defRPr sz="2000" baseline="0">
                <a:solidFill>
                  <a:schemeClr val="accent3">
                    <a:lumMod val="75000"/>
                  </a:schemeClr>
                </a:solidFill>
                <a:latin typeface="Segoe UI Bold" panose="020B0802040204020203" pitchFamily="34" charset="0"/>
              </a:defRPr>
            </a:lvl1pPr>
          </a:lstStyle>
          <a:p>
            <a:r>
              <a:rPr lang="en-US"/>
              <a:t>Click to edit Master title style</a:t>
            </a:r>
          </a:p>
        </p:txBody>
      </p:sp>
      <p:sp>
        <p:nvSpPr>
          <p:cNvPr id="4" name="Rectangle 3">
            <a:extLst>
              <a:ext uri="{FF2B5EF4-FFF2-40B4-BE49-F238E27FC236}">
                <a16:creationId xmlns:a16="http://schemas.microsoft.com/office/drawing/2014/main" id="{CC9B0099-857B-45CC-80E2-E1A8FA79FED7}"/>
              </a:ext>
            </a:extLst>
          </p:cNvPr>
          <p:cNvSpPr/>
          <p:nvPr userDrawn="1"/>
        </p:nvSpPr>
        <p:spPr>
          <a:xfrm>
            <a:off x="1" y="106680"/>
            <a:ext cx="800100"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8" name="Title 1">
            <a:extLst>
              <a:ext uri="{FF2B5EF4-FFF2-40B4-BE49-F238E27FC236}">
                <a16:creationId xmlns:a16="http://schemas.microsoft.com/office/drawing/2014/main" id="{71AE5E7E-2B4A-428F-80DA-20480C3D7CE9}"/>
              </a:ext>
            </a:extLst>
          </p:cNvPr>
          <p:cNvSpPr txBox="1">
            <a:spLocks/>
          </p:cNvSpPr>
          <p:nvPr userDrawn="1"/>
        </p:nvSpPr>
        <p:spPr>
          <a:xfrm>
            <a:off x="238126" y="186848"/>
            <a:ext cx="561975" cy="392113"/>
          </a:xfrm>
          <a:prstGeom prst="rect">
            <a:avLst/>
          </a:prstGeom>
        </p:spPr>
        <p:txBody>
          <a:bodyPr anchor="ctr"/>
          <a:lstStyle>
            <a:lvl1pPr algn="l" defTabSz="685783" rtl="0" eaLnBrk="1" latinLnBrk="0" hangingPunct="1">
              <a:lnSpc>
                <a:spcPct val="90000"/>
              </a:lnSpc>
              <a:spcBef>
                <a:spcPct val="0"/>
              </a:spcBef>
              <a:buNone/>
              <a:defRPr sz="3500" kern="1200" baseline="0">
                <a:solidFill>
                  <a:schemeClr val="tx1">
                    <a:lumMod val="75000"/>
                    <a:lumOff val="25000"/>
                  </a:schemeClr>
                </a:solidFill>
                <a:latin typeface="Segoe UI Bold" panose="020B0802040204020203" pitchFamily="34" charset="0"/>
                <a:ea typeface="Open Sans Light" panose="020B0306030504020204" pitchFamily="34" charset="0"/>
                <a:cs typeface="Open Sans Light" panose="020B0306030504020204" pitchFamily="34" charset="0"/>
              </a:defRPr>
            </a:lvl1pPr>
          </a:lstStyle>
          <a:p>
            <a:r>
              <a:rPr lang="en-US" sz="2500">
                <a:solidFill>
                  <a:schemeClr val="bg1"/>
                </a:solidFill>
              </a:rPr>
              <a:t>01</a:t>
            </a:r>
          </a:p>
        </p:txBody>
      </p:sp>
    </p:spTree>
    <p:extLst>
      <p:ext uri="{BB962C8B-B14F-4D97-AF65-F5344CB8AC3E}">
        <p14:creationId xmlns:p14="http://schemas.microsoft.com/office/powerpoint/2010/main" val="683485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l">
              <a:buNone/>
              <a:defRPr sz="1200">
                <a:solidFill>
                  <a:schemeClr val="tx1">
                    <a:alpha val="50000"/>
                  </a:schemeClr>
                </a:solidFill>
                <a:latin typeface="Lato Regular"/>
                <a:cs typeface="Lato Regular"/>
              </a:defRPr>
            </a:lvl1pPr>
          </a:lstStyle>
          <a:p>
            <a:pPr lvl="0"/>
            <a:r>
              <a:rPr lang="en-US"/>
              <a:t>Edit Master text style</a:t>
            </a:r>
          </a:p>
        </p:txBody>
      </p:sp>
      <p:sp>
        <p:nvSpPr>
          <p:cNvPr id="5" name="Picture Placeholder 2"/>
          <p:cNvSpPr>
            <a:spLocks noGrp="1"/>
          </p:cNvSpPr>
          <p:nvPr>
            <p:ph type="pic" sz="quarter" idx="11"/>
          </p:nvPr>
        </p:nvSpPr>
        <p:spPr>
          <a:xfrm>
            <a:off x="910559" y="1483523"/>
            <a:ext cx="1602121"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0" name="Picture Placeholder 2"/>
          <p:cNvSpPr>
            <a:spLocks noGrp="1"/>
          </p:cNvSpPr>
          <p:nvPr>
            <p:ph type="pic" sz="quarter" idx="12"/>
          </p:nvPr>
        </p:nvSpPr>
        <p:spPr>
          <a:xfrm>
            <a:off x="910559" y="3212435"/>
            <a:ext cx="1602121"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1" name="Picture Placeholder 2"/>
          <p:cNvSpPr>
            <a:spLocks noGrp="1"/>
          </p:cNvSpPr>
          <p:nvPr>
            <p:ph type="pic" sz="quarter" idx="13"/>
          </p:nvPr>
        </p:nvSpPr>
        <p:spPr>
          <a:xfrm>
            <a:off x="4616184" y="1483523"/>
            <a:ext cx="1602121"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2" name="Picture Placeholder 2"/>
          <p:cNvSpPr>
            <a:spLocks noGrp="1"/>
          </p:cNvSpPr>
          <p:nvPr>
            <p:ph type="pic" sz="quarter" idx="14"/>
          </p:nvPr>
        </p:nvSpPr>
        <p:spPr>
          <a:xfrm>
            <a:off x="4616184" y="3212435"/>
            <a:ext cx="1602121"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8" name="Conector recto 7"/>
          <p:cNvCxnSpPr/>
          <p:nvPr userDrawn="1"/>
        </p:nvCxnSpPr>
        <p:spPr>
          <a:xfrm>
            <a:off x="777012"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0502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l">
              <a:buNone/>
              <a:defRPr sz="1200">
                <a:solidFill>
                  <a:schemeClr val="tx1">
                    <a:alpha val="50000"/>
                  </a:schemeClr>
                </a:solidFill>
                <a:latin typeface="Lato Regular"/>
                <a:cs typeface="Lato Regular"/>
              </a:defRPr>
            </a:lvl1pPr>
          </a:lstStyle>
          <a:p>
            <a:pPr lvl="0"/>
            <a:r>
              <a:rPr lang="en-US"/>
              <a:t>Edit Master text style</a:t>
            </a:r>
          </a:p>
        </p:txBody>
      </p:sp>
      <p:sp>
        <p:nvSpPr>
          <p:cNvPr id="5" name="Picture Placeholder 2"/>
          <p:cNvSpPr>
            <a:spLocks noGrp="1"/>
          </p:cNvSpPr>
          <p:nvPr>
            <p:ph type="pic" sz="quarter" idx="11"/>
          </p:nvPr>
        </p:nvSpPr>
        <p:spPr>
          <a:xfrm>
            <a:off x="910559" y="1483523"/>
            <a:ext cx="2103504"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0" name="Picture Placeholder 2"/>
          <p:cNvSpPr>
            <a:spLocks noGrp="1"/>
          </p:cNvSpPr>
          <p:nvPr>
            <p:ph type="pic" sz="quarter" idx="12"/>
          </p:nvPr>
        </p:nvSpPr>
        <p:spPr>
          <a:xfrm>
            <a:off x="3429001" y="1483523"/>
            <a:ext cx="2103504"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11" name="Picture Placeholder 2"/>
          <p:cNvSpPr>
            <a:spLocks noGrp="1"/>
          </p:cNvSpPr>
          <p:nvPr>
            <p:ph type="pic" sz="quarter" idx="13"/>
          </p:nvPr>
        </p:nvSpPr>
        <p:spPr>
          <a:xfrm>
            <a:off x="5947443" y="1483523"/>
            <a:ext cx="2103504" cy="1346124"/>
          </a:xfrm>
          <a:prstGeom prst="roundRect">
            <a:avLst>
              <a:gd name="adj" fmla="val 8034"/>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7" name="Conector recto 6"/>
          <p:cNvCxnSpPr/>
          <p:nvPr userDrawn="1"/>
        </p:nvCxnSpPr>
        <p:spPr>
          <a:xfrm>
            <a:off x="777012"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1218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0" y="0"/>
            <a:ext cx="4055249" cy="5143500"/>
          </a:xfrm>
          <a:prstGeom prst="rect">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4" name="Title 3"/>
          <p:cNvSpPr>
            <a:spLocks noGrp="1"/>
          </p:cNvSpPr>
          <p:nvPr>
            <p:ph type="title" hasCustomPrompt="1"/>
          </p:nvPr>
        </p:nvSpPr>
        <p:spPr>
          <a:xfrm>
            <a:off x="4500923" y="464183"/>
            <a:ext cx="4292203" cy="613171"/>
          </a:xfrm>
          <a:prstGeom prst="rect">
            <a:avLst/>
          </a:prstGeom>
        </p:spPr>
        <p:txBody>
          <a:bodyPr lIns="68580" tIns="34290" rIns="68580" bIns="34290">
            <a:normAutofit/>
          </a:bodyPr>
          <a:lstStyle>
            <a:lvl1pPr algn="l">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4500923" y="1082202"/>
            <a:ext cx="4292203" cy="148906"/>
          </a:xfrm>
          <a:prstGeom prst="rect">
            <a:avLst/>
          </a:prstGeom>
        </p:spPr>
        <p:txBody>
          <a:bodyPr lIns="68580" tIns="34290" rIns="68580" bIns="34290">
            <a:noAutofit/>
          </a:bodyPr>
          <a:lstStyle>
            <a:lvl1pPr marL="0" indent="0" algn="l">
              <a:buNone/>
              <a:defRPr sz="1200">
                <a:solidFill>
                  <a:schemeClr val="tx1">
                    <a:alpha val="50000"/>
                  </a:schemeClr>
                </a:solidFill>
                <a:latin typeface="Lato Regular"/>
                <a:cs typeface="Lato Regular"/>
              </a:defRPr>
            </a:lvl1pPr>
          </a:lstStyle>
          <a:p>
            <a:pPr lvl="0"/>
            <a:r>
              <a:rPr lang="en-US"/>
              <a:t>Edit Master text style</a:t>
            </a:r>
          </a:p>
        </p:txBody>
      </p:sp>
      <p:cxnSp>
        <p:nvCxnSpPr>
          <p:cNvPr id="8" name="Conector recto 7"/>
          <p:cNvCxnSpPr/>
          <p:nvPr userDrawn="1"/>
        </p:nvCxnSpPr>
        <p:spPr>
          <a:xfrm>
            <a:off x="4592427"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229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39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9144000" cy="5143500"/>
          </a:xfrm>
          <a:prstGeom prst="rect">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Tree>
    <p:extLst>
      <p:ext uri="{BB962C8B-B14F-4D97-AF65-F5344CB8AC3E}">
        <p14:creationId xmlns:p14="http://schemas.microsoft.com/office/powerpoint/2010/main" val="42420118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 name="Rectangle 13"/>
          <p:cNvSpPr>
            <a:spLocks noGrp="1"/>
          </p:cNvSpPr>
          <p:nvPr>
            <p:ph type="sldNum" sz="quarter" idx="10"/>
          </p:nvPr>
        </p:nvSpPr>
        <p:spPr>
          <a:ln/>
        </p:spPr>
        <p:txBody>
          <a:bodyPr/>
          <a:lstStyle>
            <a:lvl1pPr>
              <a:defRPr/>
            </a:lvl1pPr>
          </a:lstStyle>
          <a:p>
            <a:endParaRPr lang="es-ES" altLang="en-US" sz="750" b="0"/>
          </a:p>
        </p:txBody>
      </p:sp>
    </p:spTree>
    <p:extLst>
      <p:ext uri="{BB962C8B-B14F-4D97-AF65-F5344CB8AC3E}">
        <p14:creationId xmlns:p14="http://schemas.microsoft.com/office/powerpoint/2010/main" val="2710713957"/>
      </p:ext>
    </p:extLst>
  </p:cSld>
  <p:clrMapOvr>
    <a:masterClrMapping/>
  </p:clrMapOvr>
  <p:extLst>
    <p:ext uri="{DCECCB84-F9BA-43D5-87BE-67443E8EF086}">
      <p15:sldGuideLst xmlns:p15="http://schemas.microsoft.com/office/powerpoint/2012/main">
        <p15:guide id="1" orient="horz" pos="459">
          <p15:clr>
            <a:srgbClr val="FBAE40"/>
          </p15:clr>
        </p15:guide>
        <p15:guide id="2" pos="2026">
          <p15:clr>
            <a:srgbClr val="FBAE40"/>
          </p15:clr>
        </p15:guide>
        <p15:guide id="3" pos="565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a:defRPr/>
            </a:pPr>
            <a:fld id="{167F7B47-9D3E-2748-9CA4-B6C213F26F84}" type="slidenum">
              <a:rPr lang="es-ES"/>
              <a:pPr>
                <a:defRPr/>
              </a:pPr>
              <a:t>‹#›</a:t>
            </a:fld>
            <a:endParaRPr lang="es-ES" sz="1200">
              <a:solidFill>
                <a:srgbClr val="888888"/>
              </a:solidFill>
            </a:endParaRPr>
          </a:p>
        </p:txBody>
      </p:sp>
    </p:spTree>
    <p:extLst>
      <p:ext uri="{BB962C8B-B14F-4D97-AF65-F5344CB8AC3E}">
        <p14:creationId xmlns:p14="http://schemas.microsoft.com/office/powerpoint/2010/main" val="32464256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p:nvPr>
        </p:nvSpPr>
        <p:spPr>
          <a:xfrm>
            <a:off x="1143000" y="841772"/>
            <a:ext cx="6858000" cy="1790700"/>
          </a:xfrm>
        </p:spPr>
        <p:txBody>
          <a:bodyPr anchor="b"/>
          <a:lstStyle>
            <a:lvl1pPr algn="ctr">
              <a:defRPr sz="4500"/>
            </a:lvl1pPr>
          </a:lstStyle>
          <a:p>
            <a:r>
              <a:rPr lang="vi-VN"/>
              <a:t>Bấm để sửa kiểu tiêu đề Bản cái</a:t>
            </a:r>
          </a:p>
        </p:txBody>
      </p:sp>
      <p:sp>
        <p:nvSpPr>
          <p:cNvPr id="3" name="Tiêu đề phụ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vi-VN"/>
              <a:t>Bấm &amp; sửa kiểu phụ đề của Bản chính</a:t>
            </a:r>
          </a:p>
        </p:txBody>
      </p:sp>
      <p:sp>
        <p:nvSpPr>
          <p:cNvPr id="4" name="Chỗ dành sẵn cho Ngày tháng 3"/>
          <p:cNvSpPr>
            <a:spLocks noGrp="1"/>
          </p:cNvSpPr>
          <p:nvPr>
            <p:ph type="dt" sz="half" idx="10"/>
          </p:nvPr>
        </p:nvSpPr>
        <p:spPr/>
        <p:txBody>
          <a:bodyPr/>
          <a:lstStyle/>
          <a:p>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177509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ED8C0A-DC89-4387-A899-B96097E93499}"/>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A95D5-CED0-424E-8FD7-8D9D573495E1}"/>
              </a:ext>
            </a:extLst>
          </p:cNvPr>
          <p:cNvSpPr>
            <a:spLocks noGrp="1"/>
          </p:cNvSpPr>
          <p:nvPr>
            <p:ph type="title"/>
          </p:nvPr>
        </p:nvSpPr>
        <p:spPr>
          <a:xfrm>
            <a:off x="800101" y="106681"/>
            <a:ext cx="6381750" cy="552449"/>
          </a:xfrm>
          <a:prstGeom prst="rect">
            <a:avLst/>
          </a:prstGeom>
        </p:spPr>
        <p:txBody>
          <a:bodyPr anchor="ctr"/>
          <a:lstStyle>
            <a:lvl1pPr>
              <a:defRPr sz="2000" baseline="0">
                <a:solidFill>
                  <a:schemeClr val="accent2">
                    <a:lumMod val="75000"/>
                  </a:schemeClr>
                </a:solidFill>
                <a:latin typeface="Segoe UI Bold" panose="020B0802040204020203" pitchFamily="34" charset="0"/>
              </a:defRPr>
            </a:lvl1pPr>
          </a:lstStyle>
          <a:p>
            <a:r>
              <a:rPr lang="en-US"/>
              <a:t>Click to edit Master title style</a:t>
            </a:r>
          </a:p>
        </p:txBody>
      </p:sp>
      <p:sp>
        <p:nvSpPr>
          <p:cNvPr id="4" name="Rectangle 3">
            <a:extLst>
              <a:ext uri="{FF2B5EF4-FFF2-40B4-BE49-F238E27FC236}">
                <a16:creationId xmlns:a16="http://schemas.microsoft.com/office/drawing/2014/main" id="{CC9B0099-857B-45CC-80E2-E1A8FA79FED7}"/>
              </a:ext>
            </a:extLst>
          </p:cNvPr>
          <p:cNvSpPr/>
          <p:nvPr userDrawn="1"/>
        </p:nvSpPr>
        <p:spPr>
          <a:xfrm>
            <a:off x="1" y="106680"/>
            <a:ext cx="800100" cy="5524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8" name="Title 1">
            <a:extLst>
              <a:ext uri="{FF2B5EF4-FFF2-40B4-BE49-F238E27FC236}">
                <a16:creationId xmlns:a16="http://schemas.microsoft.com/office/drawing/2014/main" id="{71AE5E7E-2B4A-428F-80DA-20480C3D7CE9}"/>
              </a:ext>
            </a:extLst>
          </p:cNvPr>
          <p:cNvSpPr txBox="1">
            <a:spLocks/>
          </p:cNvSpPr>
          <p:nvPr userDrawn="1"/>
        </p:nvSpPr>
        <p:spPr>
          <a:xfrm>
            <a:off x="238126" y="186848"/>
            <a:ext cx="561975" cy="392113"/>
          </a:xfrm>
          <a:prstGeom prst="rect">
            <a:avLst/>
          </a:prstGeom>
        </p:spPr>
        <p:txBody>
          <a:bodyPr anchor="ctr"/>
          <a:lstStyle>
            <a:lvl1pPr algn="l" defTabSz="685783" rtl="0" eaLnBrk="1" latinLnBrk="0" hangingPunct="1">
              <a:lnSpc>
                <a:spcPct val="90000"/>
              </a:lnSpc>
              <a:spcBef>
                <a:spcPct val="0"/>
              </a:spcBef>
              <a:buNone/>
              <a:defRPr sz="3500" kern="1200" baseline="0">
                <a:solidFill>
                  <a:schemeClr val="tx1">
                    <a:lumMod val="75000"/>
                    <a:lumOff val="25000"/>
                  </a:schemeClr>
                </a:solidFill>
                <a:latin typeface="Segoe UI Bold" panose="020B0802040204020203" pitchFamily="34" charset="0"/>
                <a:ea typeface="Open Sans Light" panose="020B0306030504020204" pitchFamily="34" charset="0"/>
                <a:cs typeface="Open Sans Light" panose="020B0306030504020204" pitchFamily="34" charset="0"/>
              </a:defRPr>
            </a:lvl1pPr>
          </a:lstStyle>
          <a:p>
            <a:r>
              <a:rPr lang="en-US" sz="2500">
                <a:solidFill>
                  <a:schemeClr val="bg1"/>
                </a:solidFill>
              </a:rPr>
              <a:t>01</a:t>
            </a:r>
          </a:p>
        </p:txBody>
      </p:sp>
    </p:spTree>
    <p:extLst>
      <p:ext uri="{BB962C8B-B14F-4D97-AF65-F5344CB8AC3E}">
        <p14:creationId xmlns:p14="http://schemas.microsoft.com/office/powerpoint/2010/main" val="189579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ct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ctr">
              <a:buNone/>
              <a:defRPr sz="1200">
                <a:solidFill>
                  <a:schemeClr val="tx1">
                    <a:alpha val="50000"/>
                  </a:schemeClr>
                </a:solidFill>
                <a:latin typeface="Lato Regular"/>
                <a:cs typeface="Lato Regular"/>
              </a:defRPr>
            </a:lvl1pPr>
          </a:lstStyle>
          <a:p>
            <a:pPr lvl="0"/>
            <a:r>
              <a:rPr lang="en-US" err="1"/>
              <a:t>Subitle</a:t>
            </a:r>
            <a:r>
              <a:rPr lang="en-US"/>
              <a:t> Example here</a:t>
            </a:r>
          </a:p>
        </p:txBody>
      </p:sp>
      <p:cxnSp>
        <p:nvCxnSpPr>
          <p:cNvPr id="5" name="Conector recto 4"/>
          <p:cNvCxnSpPr/>
          <p:nvPr userDrawn="1"/>
        </p:nvCxnSpPr>
        <p:spPr>
          <a:xfrm>
            <a:off x="4210495"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372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ct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148906"/>
          </a:xfrm>
          <a:prstGeom prst="rect">
            <a:avLst/>
          </a:prstGeom>
        </p:spPr>
        <p:txBody>
          <a:bodyPr lIns="68580" tIns="34290" rIns="68580" bIns="34290">
            <a:noAutofit/>
          </a:bodyPr>
          <a:lstStyle>
            <a:lvl1pPr marL="0" indent="0" algn="ctr">
              <a:buNone/>
              <a:defRPr sz="1200">
                <a:solidFill>
                  <a:schemeClr val="tx1">
                    <a:alpha val="50000"/>
                  </a:schemeClr>
                </a:solidFill>
                <a:latin typeface="Lato Regular"/>
                <a:cs typeface="Lato Regular"/>
              </a:defRPr>
            </a:lvl1pPr>
          </a:lstStyle>
          <a:p>
            <a:pPr lvl="0"/>
            <a:r>
              <a:rPr lang="en-US"/>
              <a:t>Edit Master text style</a:t>
            </a:r>
          </a:p>
        </p:txBody>
      </p:sp>
      <p:sp>
        <p:nvSpPr>
          <p:cNvPr id="5" name="Picture Placeholder 2"/>
          <p:cNvSpPr>
            <a:spLocks noGrp="1"/>
          </p:cNvSpPr>
          <p:nvPr>
            <p:ph type="pic" sz="quarter" idx="11"/>
          </p:nvPr>
        </p:nvSpPr>
        <p:spPr>
          <a:xfrm>
            <a:off x="1211676" y="1460107"/>
            <a:ext cx="1375923" cy="2038049"/>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7" name="Picture Placeholder 2"/>
          <p:cNvSpPr>
            <a:spLocks noGrp="1"/>
          </p:cNvSpPr>
          <p:nvPr>
            <p:ph type="pic" sz="quarter" idx="12"/>
          </p:nvPr>
        </p:nvSpPr>
        <p:spPr>
          <a:xfrm>
            <a:off x="2986688" y="1460107"/>
            <a:ext cx="1375923" cy="2038049"/>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8" name="Picture Placeholder 2"/>
          <p:cNvSpPr>
            <a:spLocks noGrp="1"/>
          </p:cNvSpPr>
          <p:nvPr>
            <p:ph type="pic" sz="quarter" idx="13"/>
          </p:nvPr>
        </p:nvSpPr>
        <p:spPr>
          <a:xfrm>
            <a:off x="4761699" y="1460107"/>
            <a:ext cx="1375923" cy="2038049"/>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9" name="Picture Placeholder 2"/>
          <p:cNvSpPr>
            <a:spLocks noGrp="1"/>
          </p:cNvSpPr>
          <p:nvPr>
            <p:ph type="pic" sz="quarter" idx="14"/>
          </p:nvPr>
        </p:nvSpPr>
        <p:spPr>
          <a:xfrm>
            <a:off x="6536710" y="1460107"/>
            <a:ext cx="1375923" cy="2038049"/>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cxnSp>
        <p:nvCxnSpPr>
          <p:cNvPr id="10" name="Conector recto 9"/>
          <p:cNvCxnSpPr/>
          <p:nvPr userDrawn="1"/>
        </p:nvCxnSpPr>
        <p:spPr>
          <a:xfrm>
            <a:off x="4210495"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6918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0" y="1"/>
            <a:ext cx="9144000" cy="2322500"/>
          </a:xfrm>
          <a:prstGeom prst="rect">
            <a:avLst/>
          </a:prstGeom>
          <a:solidFill>
            <a:srgbClr val="E5E6EA"/>
          </a:solidFill>
        </p:spPr>
        <p:txBody>
          <a:bodyPr lIns="68580" tIns="34290" rIns="68580" bIns="34290" anchor="ctr">
            <a:normAutofit/>
          </a:bodyPr>
          <a:lstStyle>
            <a:lvl1pPr marL="0" indent="0" algn="ctr">
              <a:buNone/>
              <a:defRPr sz="900" baseline="0">
                <a:latin typeface="Lato Regular"/>
                <a:cs typeface="Lato Regular"/>
              </a:defRPr>
            </a:lvl1pPr>
          </a:lstStyle>
          <a:p>
            <a:endParaRPr lang="en-US"/>
          </a:p>
        </p:txBody>
      </p:sp>
      <p:sp>
        <p:nvSpPr>
          <p:cNvPr id="7" name="Picture Placeholder 2"/>
          <p:cNvSpPr>
            <a:spLocks noGrp="1"/>
          </p:cNvSpPr>
          <p:nvPr>
            <p:ph type="pic" sz="quarter" idx="12"/>
          </p:nvPr>
        </p:nvSpPr>
        <p:spPr>
          <a:xfrm>
            <a:off x="698502" y="1342432"/>
            <a:ext cx="1883832" cy="1928182"/>
          </a:xfrm>
          <a:prstGeom prst="ellipse">
            <a:avLst/>
          </a:prstGeom>
          <a:solidFill>
            <a:srgbClr val="E5E6EA"/>
          </a:solidFill>
        </p:spPr>
        <p:txBody>
          <a:bodyPr lIns="68580" tIns="34290" rIns="68580" bIns="34290" anchor="ctr">
            <a:normAutofit/>
          </a:bodyPr>
          <a:lstStyle>
            <a:lvl1pPr marL="0" indent="0" algn="ctr">
              <a:buNone/>
              <a:defRPr sz="900" baseline="0">
                <a:latin typeface="Lato Regular"/>
                <a:cs typeface="Lato Regular"/>
              </a:defRPr>
            </a:lvl1pPr>
          </a:lstStyle>
          <a:p>
            <a:endParaRPr lang="en-US"/>
          </a:p>
        </p:txBody>
      </p:sp>
    </p:spTree>
    <p:extLst>
      <p:ext uri="{BB962C8B-B14F-4D97-AF65-F5344CB8AC3E}">
        <p14:creationId xmlns:p14="http://schemas.microsoft.com/office/powerpoint/2010/main" val="6938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3_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4937310" y="179918"/>
            <a:ext cx="3975088" cy="4751918"/>
          </a:xfrm>
          <a:custGeom>
            <a:avLst/>
            <a:gdLst/>
            <a:ahLst/>
            <a:cxnLst/>
            <a:rect l="l" t="t" r="r" b="b"/>
            <a:pathLst>
              <a:path w="4335753" h="5183067">
                <a:moveTo>
                  <a:pt x="2624125" y="1178296"/>
                </a:moveTo>
                <a:cubicBezTo>
                  <a:pt x="2698245" y="1173058"/>
                  <a:pt x="2774671" y="1189136"/>
                  <a:pt x="2843864" y="1229085"/>
                </a:cubicBezTo>
                <a:cubicBezTo>
                  <a:pt x="3028381" y="1335615"/>
                  <a:pt x="3091600" y="1571555"/>
                  <a:pt x="2985070" y="1756071"/>
                </a:cubicBezTo>
                <a:lnTo>
                  <a:pt x="1117895" y="4990113"/>
                </a:lnTo>
                <a:cubicBezTo>
                  <a:pt x="1011365" y="5174629"/>
                  <a:pt x="775425" y="5237849"/>
                  <a:pt x="590909" y="5131318"/>
                </a:cubicBezTo>
                <a:cubicBezTo>
                  <a:pt x="406393" y="5024788"/>
                  <a:pt x="343173" y="4788848"/>
                  <a:pt x="449703" y="4604332"/>
                </a:cubicBezTo>
                <a:lnTo>
                  <a:pt x="2316878" y="1370290"/>
                </a:lnTo>
                <a:cubicBezTo>
                  <a:pt x="2383459" y="1254968"/>
                  <a:pt x="2500592" y="1187027"/>
                  <a:pt x="2624125" y="1178296"/>
                </a:cubicBezTo>
                <a:close/>
                <a:moveTo>
                  <a:pt x="3923060" y="861165"/>
                </a:moveTo>
                <a:cubicBezTo>
                  <a:pt x="3997180" y="855927"/>
                  <a:pt x="4073605" y="872005"/>
                  <a:pt x="4142799" y="911954"/>
                </a:cubicBezTo>
                <a:cubicBezTo>
                  <a:pt x="4327315" y="1018484"/>
                  <a:pt x="4390534" y="1254424"/>
                  <a:pt x="4284004" y="1438940"/>
                </a:cubicBezTo>
                <a:lnTo>
                  <a:pt x="2416832" y="4672979"/>
                </a:lnTo>
                <a:cubicBezTo>
                  <a:pt x="2310301" y="4857495"/>
                  <a:pt x="2074361" y="4920715"/>
                  <a:pt x="1889845" y="4814185"/>
                </a:cubicBezTo>
                <a:cubicBezTo>
                  <a:pt x="1705329" y="4707654"/>
                  <a:pt x="1642109" y="4471714"/>
                  <a:pt x="1748639" y="4287198"/>
                </a:cubicBezTo>
                <a:lnTo>
                  <a:pt x="3615812" y="1053159"/>
                </a:lnTo>
                <a:cubicBezTo>
                  <a:pt x="3682394" y="937837"/>
                  <a:pt x="3799525" y="869895"/>
                  <a:pt x="3923060" y="861165"/>
                </a:cubicBezTo>
                <a:close/>
                <a:moveTo>
                  <a:pt x="2226169" y="961"/>
                </a:moveTo>
                <a:cubicBezTo>
                  <a:pt x="2300289" y="-4277"/>
                  <a:pt x="2376714" y="11800"/>
                  <a:pt x="2445908" y="51750"/>
                </a:cubicBezTo>
                <a:cubicBezTo>
                  <a:pt x="2630424" y="158280"/>
                  <a:pt x="2693644" y="394220"/>
                  <a:pt x="2587114" y="578736"/>
                </a:cubicBezTo>
                <a:lnTo>
                  <a:pt x="719942" y="3812773"/>
                </a:lnTo>
                <a:cubicBezTo>
                  <a:pt x="613411" y="3997289"/>
                  <a:pt x="377471" y="4060509"/>
                  <a:pt x="192955" y="3953979"/>
                </a:cubicBezTo>
                <a:cubicBezTo>
                  <a:pt x="8439" y="3847448"/>
                  <a:pt x="-54781" y="3611508"/>
                  <a:pt x="51749" y="3426992"/>
                </a:cubicBezTo>
                <a:lnTo>
                  <a:pt x="1918921" y="192955"/>
                </a:lnTo>
                <a:cubicBezTo>
                  <a:pt x="1985503" y="77633"/>
                  <a:pt x="2102635" y="9691"/>
                  <a:pt x="2226169" y="961"/>
                </a:cubicBezTo>
                <a:close/>
              </a:path>
            </a:pathLst>
          </a:cu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grpSp>
        <p:nvGrpSpPr>
          <p:cNvPr id="19" name="Group 18"/>
          <p:cNvGrpSpPr/>
          <p:nvPr userDrawn="1"/>
        </p:nvGrpSpPr>
        <p:grpSpPr>
          <a:xfrm>
            <a:off x="5702699" y="-1128666"/>
            <a:ext cx="2610947" cy="6907166"/>
            <a:chOff x="4347766" y="-2256740"/>
            <a:chExt cx="1816052" cy="4804336"/>
          </a:xfrm>
          <a:noFill/>
        </p:grpSpPr>
        <p:sp>
          <p:nvSpPr>
            <p:cNvPr id="20" name="Rounded Rectangle 19"/>
            <p:cNvSpPr/>
            <p:nvPr/>
          </p:nvSpPr>
          <p:spPr>
            <a:xfrm rot="12600000">
              <a:off x="4699527" y="-877025"/>
              <a:ext cx="507999" cy="2966732"/>
            </a:xfrm>
            <a:prstGeom prst="roundRect">
              <a:avLst>
                <a:gd name="adj" fmla="val 50000"/>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rot="12600000">
              <a:off x="5655819" y="-1073936"/>
              <a:ext cx="507999" cy="2966730"/>
            </a:xfrm>
            <a:prstGeom prst="roundRect">
              <a:avLst>
                <a:gd name="adj" fmla="val 50000"/>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rot="12600000">
              <a:off x="4347766" y="-1640302"/>
              <a:ext cx="507999" cy="2966729"/>
            </a:xfrm>
            <a:prstGeom prst="roundRect">
              <a:avLst>
                <a:gd name="adj" fmla="val 50000"/>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userDrawn="1"/>
          </p:nvSpPr>
          <p:spPr>
            <a:xfrm rot="12600000">
              <a:off x="4595733" y="-2256740"/>
              <a:ext cx="295165" cy="17237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userDrawn="1"/>
          </p:nvSpPr>
          <p:spPr>
            <a:xfrm rot="12600000">
              <a:off x="5661664" y="823826"/>
              <a:ext cx="295165" cy="1723770"/>
            </a:xfrm>
            <a:prstGeom prst="roundRect">
              <a:avLst>
                <a:gd name="adj" fmla="val 50000"/>
              </a:avLst>
            </a:prstGeom>
            <a:solidFill>
              <a:schemeClr val="accent3">
                <a:lumMod val="75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7316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3157615" y="-10584"/>
            <a:ext cx="6087665" cy="5161583"/>
          </a:xfrm>
          <a:custGeom>
            <a:avLst/>
            <a:gdLst/>
            <a:ahLst/>
            <a:cxnLst/>
            <a:rect l="l" t="t" r="r" b="b"/>
            <a:pathLst>
              <a:path w="6087665" h="5161583">
                <a:moveTo>
                  <a:pt x="2932000" y="0"/>
                </a:moveTo>
                <a:lnTo>
                  <a:pt x="3457717" y="1763"/>
                </a:lnTo>
                <a:lnTo>
                  <a:pt x="2616927" y="1458054"/>
                </a:lnTo>
                <a:cubicBezTo>
                  <a:pt x="2541213" y="1589195"/>
                  <a:pt x="2586145" y="1756884"/>
                  <a:pt x="2717286" y="1832598"/>
                </a:cubicBezTo>
                <a:cubicBezTo>
                  <a:pt x="2848426" y="1908312"/>
                  <a:pt x="3016115" y="1863380"/>
                  <a:pt x="3091829" y="1732239"/>
                </a:cubicBezTo>
                <a:lnTo>
                  <a:pt x="4089696" y="3882"/>
                </a:lnTo>
                <a:lnTo>
                  <a:pt x="6087665" y="10583"/>
                </a:lnTo>
                <a:lnTo>
                  <a:pt x="6087665" y="5154083"/>
                </a:lnTo>
                <a:lnTo>
                  <a:pt x="1111540" y="5160214"/>
                </a:lnTo>
                <a:lnTo>
                  <a:pt x="1913017" y="3772014"/>
                </a:lnTo>
                <a:cubicBezTo>
                  <a:pt x="1986908" y="3644032"/>
                  <a:pt x="1943058" y="3480381"/>
                  <a:pt x="1815075" y="3406490"/>
                </a:cubicBezTo>
                <a:lnTo>
                  <a:pt x="1815077" y="3406490"/>
                </a:lnTo>
                <a:cubicBezTo>
                  <a:pt x="1687095" y="3332600"/>
                  <a:pt x="1523444" y="3376450"/>
                  <a:pt x="1449553" y="3504432"/>
                </a:cubicBezTo>
                <a:lnTo>
                  <a:pt x="493146" y="5160976"/>
                </a:lnTo>
                <a:lnTo>
                  <a:pt x="0" y="5161583"/>
                </a:lnTo>
                <a:close/>
              </a:path>
            </a:pathLst>
          </a:cu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2"/>
            <a:ext cx="7772400" cy="289402"/>
          </a:xfrm>
          <a:prstGeom prst="rect">
            <a:avLst/>
          </a:prstGeom>
        </p:spPr>
        <p:txBody>
          <a:bodyPr lIns="68580" tIns="34290" rIns="68580" bIns="34290">
            <a:normAutofit/>
          </a:bodyPr>
          <a:lstStyle>
            <a:lvl1pPr marL="0" indent="0" algn="l">
              <a:buNone/>
              <a:defRPr sz="1200">
                <a:solidFill>
                  <a:schemeClr val="tx1">
                    <a:alpha val="50000"/>
                  </a:schemeClr>
                </a:solidFill>
                <a:latin typeface="Lato Regular"/>
                <a:cs typeface="Lato Regular"/>
              </a:defRPr>
            </a:lvl1pPr>
          </a:lstStyle>
          <a:p>
            <a:pPr lvl="0"/>
            <a:r>
              <a:rPr lang="en-US"/>
              <a:t>Edit Master text style</a:t>
            </a:r>
          </a:p>
        </p:txBody>
      </p:sp>
      <p:cxnSp>
        <p:nvCxnSpPr>
          <p:cNvPr id="5" name="Conector recto 4"/>
          <p:cNvCxnSpPr/>
          <p:nvPr userDrawn="1"/>
        </p:nvCxnSpPr>
        <p:spPr>
          <a:xfrm>
            <a:off x="777012"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83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3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ctr">
              <a:defRPr sz="3300" b="1" i="0">
                <a:solidFill>
                  <a:schemeClr val="accent1"/>
                </a:solidFill>
                <a:latin typeface="Raleway Black" charset="0"/>
                <a:ea typeface="Raleway Black" charset="0"/>
                <a:cs typeface="Raleway Black" charset="0"/>
              </a:defRPr>
            </a:lvl1pPr>
          </a:lstStyle>
          <a:p>
            <a:r>
              <a:rPr lang="en-US"/>
              <a:t>title example here</a:t>
            </a:r>
          </a:p>
        </p:txBody>
      </p:sp>
      <p:sp>
        <p:nvSpPr>
          <p:cNvPr id="6" name="Text Placeholder 5"/>
          <p:cNvSpPr>
            <a:spLocks noGrp="1"/>
          </p:cNvSpPr>
          <p:nvPr>
            <p:ph type="body" sz="quarter" idx="10" hasCustomPrompt="1"/>
          </p:nvPr>
        </p:nvSpPr>
        <p:spPr>
          <a:xfrm>
            <a:off x="685800" y="1082200"/>
            <a:ext cx="7772400" cy="148906"/>
          </a:xfrm>
          <a:prstGeom prst="rect">
            <a:avLst/>
          </a:prstGeom>
        </p:spPr>
        <p:txBody>
          <a:bodyPr lIns="68580" tIns="34290" rIns="68580" bIns="34290">
            <a:noAutofit/>
          </a:bodyPr>
          <a:lstStyle>
            <a:lvl1pPr marL="0" indent="0" algn="ctr">
              <a:buNone/>
              <a:defRPr sz="1200">
                <a:solidFill>
                  <a:schemeClr val="tx1">
                    <a:alpha val="50000"/>
                  </a:schemeClr>
                </a:solidFill>
                <a:latin typeface="Lato Regular"/>
                <a:cs typeface="Lato Regular"/>
              </a:defRPr>
            </a:lvl1pPr>
          </a:lstStyle>
          <a:p>
            <a:pPr lvl="0"/>
            <a:r>
              <a:rPr lang="en-US"/>
              <a:t>Edit Master text style</a:t>
            </a:r>
          </a:p>
        </p:txBody>
      </p:sp>
      <p:sp>
        <p:nvSpPr>
          <p:cNvPr id="5" name="Picture Placeholder 2"/>
          <p:cNvSpPr>
            <a:spLocks noGrp="1"/>
          </p:cNvSpPr>
          <p:nvPr>
            <p:ph type="pic" sz="quarter" idx="11"/>
          </p:nvPr>
        </p:nvSpPr>
        <p:spPr>
          <a:xfrm>
            <a:off x="685801" y="1545647"/>
            <a:ext cx="2097741" cy="3006381"/>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7" name="Picture Placeholder 2"/>
          <p:cNvSpPr>
            <a:spLocks noGrp="1"/>
          </p:cNvSpPr>
          <p:nvPr>
            <p:ph type="pic" sz="quarter" idx="12"/>
          </p:nvPr>
        </p:nvSpPr>
        <p:spPr>
          <a:xfrm>
            <a:off x="2829646" y="1545647"/>
            <a:ext cx="2097741" cy="1582913"/>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8" name="Picture Placeholder 2"/>
          <p:cNvSpPr>
            <a:spLocks noGrp="1"/>
          </p:cNvSpPr>
          <p:nvPr>
            <p:ph type="pic" sz="quarter" idx="13"/>
          </p:nvPr>
        </p:nvSpPr>
        <p:spPr>
          <a:xfrm>
            <a:off x="4973491" y="1545647"/>
            <a:ext cx="3484709" cy="1582913"/>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9" name="Picture Placeholder 2"/>
          <p:cNvSpPr>
            <a:spLocks noGrp="1"/>
          </p:cNvSpPr>
          <p:nvPr>
            <p:ph type="pic" sz="quarter" idx="14"/>
          </p:nvPr>
        </p:nvSpPr>
        <p:spPr>
          <a:xfrm>
            <a:off x="4973491" y="3165057"/>
            <a:ext cx="3484709" cy="1386971"/>
          </a:xfrm>
          <a:prstGeom prst="rect">
            <a:avLst/>
          </a:prstGeom>
          <a:solidFill>
            <a:srgbClr val="E5E6EA"/>
          </a:solidFill>
        </p:spPr>
        <p:txBody>
          <a:bodyPr lIns="68580" tIns="34290" rIns="68580" bIns="34290" anchor="ctr">
            <a:normAutofit/>
          </a:bodyPr>
          <a:lstStyle>
            <a:lvl1pPr marL="0" indent="0" algn="ctr">
              <a:buNone/>
              <a:defRPr sz="1400" baseline="0">
                <a:latin typeface="Lato Regular"/>
                <a:cs typeface="Lato Regular"/>
              </a:defRPr>
            </a:lvl1pPr>
          </a:lstStyle>
          <a:p>
            <a:endParaRPr lang="en-US"/>
          </a:p>
        </p:txBody>
      </p:sp>
      <p:sp>
        <p:nvSpPr>
          <p:cNvPr id="2" name="Rectangle 1"/>
          <p:cNvSpPr/>
          <p:nvPr userDrawn="1"/>
        </p:nvSpPr>
        <p:spPr>
          <a:xfrm>
            <a:off x="2829646" y="3165056"/>
            <a:ext cx="2097741" cy="13869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10" name="Conector recto 9"/>
          <p:cNvCxnSpPr/>
          <p:nvPr userDrawn="1"/>
        </p:nvCxnSpPr>
        <p:spPr>
          <a:xfrm>
            <a:off x="4210495" y="1013637"/>
            <a:ext cx="691114"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9670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E6EA"/>
        </a:solid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8781301" y="98660"/>
            <a:ext cx="280730"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900" smtClean="0">
                <a:solidFill>
                  <a:schemeClr val="accent1">
                    <a:alpha val="50000"/>
                  </a:schemeClr>
                </a:solidFill>
                <a:latin typeface="+mn-lt"/>
                <a:ea typeface="Open Sans Light" panose="020B0306030504020204" pitchFamily="34" charset="0"/>
                <a:cs typeface="Open Sans Light" panose="020B0306030504020204" pitchFamily="34" charset="0"/>
              </a:rPr>
              <a:pPr algn="l"/>
              <a:t>‹#›</a:t>
            </a:fld>
            <a:endParaRPr lang="en-US" sz="900">
              <a:solidFill>
                <a:schemeClr val="accent1">
                  <a:alpha val="50000"/>
                </a:schemeClr>
              </a:solidFill>
              <a:latin typeface="+mn-lt"/>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53648321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694" r:id="rId4"/>
    <p:sldLayoutId id="2147483753" r:id="rId5"/>
    <p:sldLayoutId id="2147483750" r:id="rId6"/>
    <p:sldLayoutId id="2147483756" r:id="rId7"/>
    <p:sldLayoutId id="2147483754" r:id="rId8"/>
    <p:sldLayoutId id="2147483718" r:id="rId9"/>
    <p:sldLayoutId id="2147483719" r:id="rId10"/>
    <p:sldLayoutId id="2147483725" r:id="rId11"/>
    <p:sldLayoutId id="2147483726" r:id="rId12"/>
    <p:sldLayoutId id="2147483728" r:id="rId13"/>
    <p:sldLayoutId id="2147483716" r:id="rId14"/>
    <p:sldLayoutId id="2147483698" r:id="rId15"/>
    <p:sldLayoutId id="2147483695" r:id="rId16"/>
    <p:sldLayoutId id="2147483715" r:id="rId17"/>
    <p:sldLayoutId id="2147483710" r:id="rId18"/>
    <p:sldLayoutId id="2147483711" r:id="rId19"/>
    <p:sldLayoutId id="2147483714" r:id="rId20"/>
    <p:sldLayoutId id="2147483712" r:id="rId21"/>
    <p:sldLayoutId id="2147483709" r:id="rId22"/>
    <p:sldLayoutId id="2147483691" r:id="rId23"/>
    <p:sldLayoutId id="2147483692" r:id="rId24"/>
    <p:sldLayoutId id="2147483757" r:id="rId25"/>
    <p:sldLayoutId id="2147483758" r:id="rId26"/>
  </p:sldLayoutIdLst>
  <p:hf sldNum="0" hdr="0" dt="0"/>
  <p:txStyles>
    <p:title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vi-VN"/>
          </a:p>
        </p:txBody>
      </p:sp>
      <p:sp>
        <p:nvSpPr>
          <p:cNvPr id="5" name="Chỗ dành sẵn cho Chân trang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A45828D-F580-42DE-B77E-860980F07F32}" type="slidenum">
              <a:rPr lang="vi-VN" smtClean="0"/>
              <a:t>‹#›</a:t>
            </a:fld>
            <a:endParaRPr lang="vi-VN"/>
          </a:p>
        </p:txBody>
      </p:sp>
    </p:spTree>
    <p:extLst>
      <p:ext uri="{BB962C8B-B14F-4D97-AF65-F5344CB8AC3E}">
        <p14:creationId xmlns:p14="http://schemas.microsoft.com/office/powerpoint/2010/main" val="3336428944"/>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1.bp.blogspot.com/-M8hoK35DiXI/XcgH3Cj04ZI/AAAAAAAALaY/vVVZwyQ6cWAOxufaS3DztYbX6VL16RmQwCKgBGAsYHg/s1600/image.png"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semicon.edu.vn/home/hoc-thiet-ke-vi-mach/bai-hc-vi-mch/8359-tim-hieu-he-thong-nhung.html" TargetMode="External"/><Relationship Id="rId2" Type="http://schemas.openxmlformats.org/officeDocument/2006/relationships/hyperlink" Target="https://texgio.vn/tin-tuc/may-rua-bat-la-gi.html"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qr code&#10;&#10;Description automatically generated">
            <a:extLst>
              <a:ext uri="{FF2B5EF4-FFF2-40B4-BE49-F238E27FC236}">
                <a16:creationId xmlns:a16="http://schemas.microsoft.com/office/drawing/2014/main" id="{D553A132-3F26-4DBC-BA6A-5090CA0D819D}"/>
              </a:ext>
            </a:extLst>
          </p:cNvPr>
          <p:cNvPicPr>
            <a:picLocks noChangeAspect="1"/>
          </p:cNvPicPr>
          <p:nvPr/>
        </p:nvPicPr>
        <p:blipFill rotWithShape="1">
          <a:blip r:embed="rId3">
            <a:alphaModFix amt="25000"/>
            <a:duotone>
              <a:schemeClr val="accent3">
                <a:shade val="45000"/>
                <a:satMod val="135000"/>
              </a:schemeClr>
              <a:prstClr val="white"/>
            </a:duotone>
            <a:extLst>
              <a:ext uri="{28A0092B-C50C-407E-A947-70E740481C1C}">
                <a14:useLocalDpi xmlns:a14="http://schemas.microsoft.com/office/drawing/2010/main" val="0"/>
              </a:ext>
            </a:extLst>
          </a:blip>
          <a:srcRect l="20104" t="21172" r="21481" b="21667"/>
          <a:stretch/>
        </p:blipFill>
        <p:spPr>
          <a:xfrm>
            <a:off x="-2656322" y="583853"/>
            <a:ext cx="4093439" cy="4005632"/>
          </a:xfrm>
          <a:prstGeom prst="rect">
            <a:avLst/>
          </a:prstGeom>
        </p:spPr>
      </p:pic>
      <p:pic>
        <p:nvPicPr>
          <p:cNvPr id="7" name="Picture 6" descr="Diagram&#10;&#10;Description automatically generated">
            <a:extLst>
              <a:ext uri="{FF2B5EF4-FFF2-40B4-BE49-F238E27FC236}">
                <a16:creationId xmlns:a16="http://schemas.microsoft.com/office/drawing/2014/main" id="{7747F665-1474-4718-BE1D-459ECA3A0929}"/>
              </a:ext>
            </a:extLst>
          </p:cNvPr>
          <p:cNvPicPr>
            <a:picLocks noChangeAspect="1"/>
          </p:cNvPicPr>
          <p:nvPr/>
        </p:nvPicPr>
        <p:blipFill rotWithShape="1">
          <a:blip r:embed="rId4">
            <a:alphaModFix amt="25000"/>
            <a:extLst>
              <a:ext uri="{28A0092B-C50C-407E-A947-70E740481C1C}">
                <a14:useLocalDpi xmlns:a14="http://schemas.microsoft.com/office/drawing/2010/main" val="0"/>
              </a:ext>
            </a:extLst>
          </a:blip>
          <a:srcRect l="23398" t="23399" r="24165" b="23863"/>
          <a:stretch/>
        </p:blipFill>
        <p:spPr>
          <a:xfrm>
            <a:off x="7151277" y="3155404"/>
            <a:ext cx="2602323" cy="2617291"/>
          </a:xfrm>
          <a:prstGeom prst="rect">
            <a:avLst/>
          </a:prstGeom>
        </p:spPr>
      </p:pic>
      <p:sp>
        <p:nvSpPr>
          <p:cNvPr id="4" name="TextBox 3"/>
          <p:cNvSpPr txBox="1"/>
          <p:nvPr/>
        </p:nvSpPr>
        <p:spPr>
          <a:xfrm>
            <a:off x="2196213" y="16212428"/>
            <a:ext cx="5209774" cy="280846"/>
          </a:xfrm>
          <a:prstGeom prst="rect">
            <a:avLst/>
          </a:prstGeom>
          <a:noFill/>
        </p:spPr>
        <p:txBody>
          <a:bodyPr wrap="square" lIns="0" tIns="34290" rIns="0" bIns="34290" rtlCol="0">
            <a:spAutoFit/>
          </a:bodyPr>
          <a:lstStyle/>
          <a:p>
            <a:pPr algn="ctr">
              <a:lnSpc>
                <a:spcPct val="130000"/>
              </a:lnSpc>
            </a:pPr>
            <a:r>
              <a:rPr lang="en-US" sz="1100"/>
              <a:t>World One Powerful Presentation Template</a:t>
            </a:r>
          </a:p>
        </p:txBody>
      </p:sp>
      <p:sp>
        <p:nvSpPr>
          <p:cNvPr id="12" name="Slide Number Placeholder 5"/>
          <p:cNvSpPr txBox="1">
            <a:spLocks/>
          </p:cNvSpPr>
          <p:nvPr/>
        </p:nvSpPr>
        <p:spPr>
          <a:xfrm>
            <a:off x="1827621" y="1146350"/>
            <a:ext cx="5861652" cy="707886"/>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4000">
                <a:solidFill>
                  <a:schemeClr val="tx1">
                    <a:lumMod val="75000"/>
                    <a:lumOff val="25000"/>
                  </a:schemeClr>
                </a:solidFill>
                <a:latin typeface="Segoe UI Bold" panose="020B0802040204020203" pitchFamily="34" charset="0"/>
                <a:ea typeface="Roboto Condensed bold" panose="02000000000000000000" pitchFamily="2" charset="0"/>
                <a:cs typeface="Segoe UI Bold" panose="020B0802040204020203" pitchFamily="34" charset="0"/>
              </a:rPr>
              <a:t>BÁO CÁO BÀI TẬP LỚN</a:t>
            </a:r>
          </a:p>
        </p:txBody>
      </p:sp>
      <p:sp>
        <p:nvSpPr>
          <p:cNvPr id="10" name="Slide Number Placeholder 5">
            <a:extLst>
              <a:ext uri="{FF2B5EF4-FFF2-40B4-BE49-F238E27FC236}">
                <a16:creationId xmlns:a16="http://schemas.microsoft.com/office/drawing/2014/main" id="{120D9FAB-1E1B-4A87-9067-990DFD88864C}"/>
              </a:ext>
            </a:extLst>
          </p:cNvPr>
          <p:cNvSpPr txBox="1">
            <a:spLocks/>
          </p:cNvSpPr>
          <p:nvPr/>
        </p:nvSpPr>
        <p:spPr>
          <a:xfrm>
            <a:off x="1336964" y="1811601"/>
            <a:ext cx="6948053" cy="430887"/>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2200">
                <a:solidFill>
                  <a:schemeClr val="accent3">
                    <a:lumMod val="7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HỆ THỐNG NHÚNG VÀ THIẾT KẾ GIAO TIẾP NHÚNG</a:t>
            </a:r>
          </a:p>
        </p:txBody>
      </p:sp>
      <p:sp>
        <p:nvSpPr>
          <p:cNvPr id="11" name="Slide Number Placeholder 5">
            <a:extLst>
              <a:ext uri="{FF2B5EF4-FFF2-40B4-BE49-F238E27FC236}">
                <a16:creationId xmlns:a16="http://schemas.microsoft.com/office/drawing/2014/main" id="{9377C87F-F553-4624-8D64-9CA6F0FE4B11}"/>
              </a:ext>
            </a:extLst>
          </p:cNvPr>
          <p:cNvSpPr txBox="1">
            <a:spLocks/>
          </p:cNvSpPr>
          <p:nvPr/>
        </p:nvSpPr>
        <p:spPr>
          <a:xfrm>
            <a:off x="1437117" y="2549497"/>
            <a:ext cx="6731524" cy="707886"/>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2000" dirty="0">
                <a:solidFill>
                  <a:schemeClr val="accent3">
                    <a:lumMod val="75000"/>
                  </a:schemeClr>
                </a:solidFill>
                <a:latin typeface="Segoe UI Bold" panose="020B0802040204020203" pitchFamily="34" charset="0"/>
                <a:ea typeface="Roboto Condensed bold" panose="02000000000000000000" pitchFamily="2" charset="0"/>
                <a:cs typeface="Segoe UI Bold" panose="020B0802040204020203" pitchFamily="34" charset="0"/>
              </a:rPr>
              <a:t>ĐỀ TÀI: THIẾT KẾ HỆ THỐNG </a:t>
            </a:r>
          </a:p>
          <a:p>
            <a:pPr algn="ctr" defTabSz="685800">
              <a:defRPr/>
            </a:pPr>
            <a:r>
              <a:rPr lang="en-US" sz="2000" dirty="0">
                <a:solidFill>
                  <a:schemeClr val="accent3">
                    <a:lumMod val="75000"/>
                  </a:schemeClr>
                </a:solidFill>
                <a:latin typeface="Segoe UI Bold" panose="020B0802040204020203" pitchFamily="34" charset="0"/>
                <a:ea typeface="Roboto Condensed bold" panose="02000000000000000000" pitchFamily="2" charset="0"/>
                <a:cs typeface="Segoe UI Bold" panose="020B0802040204020203" pitchFamily="34" charset="0"/>
              </a:rPr>
              <a:t>MÁY RỬA BÁT</a:t>
            </a:r>
          </a:p>
        </p:txBody>
      </p:sp>
      <p:sp>
        <p:nvSpPr>
          <p:cNvPr id="16" name="Slide Number Placeholder 5">
            <a:extLst>
              <a:ext uri="{FF2B5EF4-FFF2-40B4-BE49-F238E27FC236}">
                <a16:creationId xmlns:a16="http://schemas.microsoft.com/office/drawing/2014/main" id="{1F8C06F4-4C7D-4638-A340-B66928FD5AF1}"/>
              </a:ext>
            </a:extLst>
          </p:cNvPr>
          <p:cNvSpPr txBox="1">
            <a:spLocks/>
          </p:cNvSpPr>
          <p:nvPr/>
        </p:nvSpPr>
        <p:spPr>
          <a:xfrm>
            <a:off x="1827621" y="3171809"/>
            <a:ext cx="5488756" cy="1361014"/>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lnSpc>
                <a:spcPct val="120000"/>
              </a:lnSpc>
              <a:defRPr/>
            </a:pPr>
            <a:r>
              <a:rPr lang="en-US" sz="1400" dirty="0">
                <a:solidFill>
                  <a:schemeClr val="tx1">
                    <a:lumMod val="75000"/>
                    <a:lumOff val="2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GIẢNG VIÊN: 		</a:t>
            </a:r>
            <a:r>
              <a:rPr lang="en-US" sz="1400" dirty="0">
                <a:solidFill>
                  <a:srgbClr val="FF0000"/>
                </a:solidFill>
                <a:latin typeface="Segoe UI Semibold" panose="020B0702040204020203" pitchFamily="34" charset="0"/>
                <a:ea typeface="Roboto Condensed bold" panose="02000000000000000000" pitchFamily="2" charset="0"/>
                <a:cs typeface="Segoe UI Semibold" panose="020B0702040204020203" pitchFamily="34" charset="0"/>
              </a:rPr>
              <a:t>TS. PHẠM VĂN TIẾN</a:t>
            </a:r>
          </a:p>
          <a:p>
            <a:pPr algn="l" defTabSz="685800">
              <a:lnSpc>
                <a:spcPct val="120000"/>
              </a:lnSpc>
              <a:defRPr/>
            </a:pPr>
            <a:r>
              <a:rPr lang="en-US" sz="1400" dirty="0">
                <a:solidFill>
                  <a:schemeClr val="tx1">
                    <a:lumMod val="75000"/>
                    <a:lumOff val="2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NHÓM 12:                        TRỊNH XUÂN VIỆT	 20193194</a:t>
            </a:r>
          </a:p>
          <a:p>
            <a:pPr algn="l" defTabSz="685800">
              <a:lnSpc>
                <a:spcPct val="120000"/>
              </a:lnSpc>
              <a:defRPr/>
            </a:pPr>
            <a:r>
              <a:rPr lang="en-US" sz="1400" dirty="0">
                <a:solidFill>
                  <a:schemeClr val="tx1">
                    <a:lumMod val="75000"/>
                    <a:lumOff val="2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			NGUYỄN THÀNH TRUNG	 20182837</a:t>
            </a:r>
          </a:p>
          <a:p>
            <a:pPr algn="l" defTabSz="685800">
              <a:lnSpc>
                <a:spcPct val="120000"/>
              </a:lnSpc>
              <a:defRPr/>
            </a:pPr>
            <a:r>
              <a:rPr lang="en-US" sz="1400" dirty="0">
                <a:solidFill>
                  <a:schemeClr val="tx1">
                    <a:lumMod val="75000"/>
                    <a:lumOff val="25000"/>
                  </a:schemeClr>
                </a:solidFill>
                <a:latin typeface="Segoe UI Semibold"/>
                <a:ea typeface="Roboto Condensed bold"/>
                <a:cs typeface="Segoe UI Semibold"/>
              </a:rPr>
              <a:t>			NGUYỄN THANH THỦY	 20182815</a:t>
            </a:r>
          </a:p>
          <a:p>
            <a:pPr algn="l" defTabSz="685800">
              <a:lnSpc>
                <a:spcPct val="120000"/>
              </a:lnSpc>
              <a:defRPr/>
            </a:pPr>
            <a:r>
              <a:rPr lang="en-US" sz="1400" dirty="0">
                <a:solidFill>
                  <a:schemeClr val="tx1">
                    <a:lumMod val="75000"/>
                    <a:lumOff val="2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                                          NGÔ VĂN TUẤN                20182859</a:t>
            </a:r>
          </a:p>
        </p:txBody>
      </p:sp>
      <p:sp>
        <p:nvSpPr>
          <p:cNvPr id="5" name="Rectangle 4">
            <a:extLst>
              <a:ext uri="{FF2B5EF4-FFF2-40B4-BE49-F238E27FC236}">
                <a16:creationId xmlns:a16="http://schemas.microsoft.com/office/drawing/2014/main" id="{D975F3B4-1293-4480-B901-E0081D31C620}"/>
              </a:ext>
            </a:extLst>
          </p:cNvPr>
          <p:cNvSpPr/>
          <p:nvPr/>
        </p:nvSpPr>
        <p:spPr>
          <a:xfrm>
            <a:off x="1437117" y="2330571"/>
            <a:ext cx="6731523" cy="919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5">
            <a:extLst>
              <a:ext uri="{FF2B5EF4-FFF2-40B4-BE49-F238E27FC236}">
                <a16:creationId xmlns:a16="http://schemas.microsoft.com/office/drawing/2014/main" id="{F80BC42A-4E82-490E-9945-63C7CF24FEEA}"/>
              </a:ext>
            </a:extLst>
          </p:cNvPr>
          <p:cNvSpPr txBox="1">
            <a:spLocks/>
          </p:cNvSpPr>
          <p:nvPr/>
        </p:nvSpPr>
        <p:spPr>
          <a:xfrm>
            <a:off x="1827621" y="122720"/>
            <a:ext cx="5488756" cy="726289"/>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120000"/>
              </a:lnSpc>
              <a:defRPr/>
            </a:pPr>
            <a:r>
              <a:rPr lang="en-US" sz="1800" b="1" dirty="0">
                <a:solidFill>
                  <a:schemeClr val="tx1">
                    <a:lumMod val="75000"/>
                    <a:lumOff val="2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ĐẠI HỌC BÁCH KHOA HÀ NỘI</a:t>
            </a:r>
            <a:br>
              <a:rPr lang="en-US" sz="1800" b="1" dirty="0">
                <a:solidFill>
                  <a:schemeClr val="tx1">
                    <a:lumMod val="75000"/>
                    <a:lumOff val="25000"/>
                  </a:schemeClr>
                </a:solidFill>
                <a:latin typeface="Segoe UI Semibold" panose="020B0702040204020203" pitchFamily="34" charset="0"/>
                <a:ea typeface="Roboto Condensed bold" panose="02000000000000000000" pitchFamily="2" charset="0"/>
                <a:cs typeface="Segoe UI Semibold" panose="020B0702040204020203" pitchFamily="34" charset="0"/>
              </a:rPr>
            </a:br>
            <a:r>
              <a:rPr lang="en-US" sz="1800" b="1" dirty="0">
                <a:solidFill>
                  <a:schemeClr val="tx1">
                    <a:lumMod val="75000"/>
                    <a:lumOff val="2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TRƯỜNG ĐIỆN – ĐIỆN TỬ</a:t>
            </a:r>
          </a:p>
        </p:txBody>
      </p:sp>
      <p:sp>
        <p:nvSpPr>
          <p:cNvPr id="23" name="Rectangle 22">
            <a:extLst>
              <a:ext uri="{FF2B5EF4-FFF2-40B4-BE49-F238E27FC236}">
                <a16:creationId xmlns:a16="http://schemas.microsoft.com/office/drawing/2014/main" id="{D5DAB836-54B3-4475-AC41-31CB98C12ED0}"/>
              </a:ext>
            </a:extLst>
          </p:cNvPr>
          <p:cNvSpPr/>
          <p:nvPr/>
        </p:nvSpPr>
        <p:spPr>
          <a:xfrm>
            <a:off x="8791575" y="42493"/>
            <a:ext cx="285750" cy="34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14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10</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69249"/>
            <a:ext cx="2125980" cy="369332"/>
          </a:xfrm>
          <a:prstGeom prst="rect">
            <a:avLst/>
          </a:prstGeom>
          <a:noFill/>
        </p:spPr>
        <p:txBody>
          <a:bodyPr wrap="square" rtlCol="0">
            <a:spAutoFit/>
          </a:bodyPr>
          <a:lstStyle/>
          <a:p>
            <a:r>
              <a:rPr lang="en-US" sz="1800">
                <a:solidFill>
                  <a:schemeClr val="tx1">
                    <a:lumMod val="75000"/>
                    <a:lumOff val="25000"/>
                  </a:schemeClr>
                </a:solidFill>
                <a:latin typeface="Segoe UI Bold" panose="020B0802040204020203" pitchFamily="34" charset="0"/>
                <a:cs typeface="Segoe UI Bold" panose="020B0802040204020203" pitchFamily="34" charset="0"/>
              </a:rPr>
              <a:t>Use case diagram</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448460" y="1261866"/>
            <a:ext cx="4334555" cy="2724144"/>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vi-VN" sz="1600" dirty="0">
                <a:solidFill>
                  <a:schemeClr val="tx1">
                    <a:lumMod val="65000"/>
                    <a:lumOff val="35000"/>
                  </a:schemeClr>
                </a:solidFill>
                <a:latin typeface="Segoe UI" panose="020B0502040204020203" pitchFamily="34" charset="0"/>
                <a:cs typeface="Segoe UI" panose="020B0502040204020203" pitchFamily="34" charset="0"/>
              </a:rPr>
              <a:t>Tác nhân trong hệ thống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máy</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rửa</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bát</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vi-VN" sz="1600" dirty="0">
                <a:solidFill>
                  <a:schemeClr val="tx1">
                    <a:lumMod val="65000"/>
                    <a:lumOff val="35000"/>
                  </a:schemeClr>
                </a:solidFill>
                <a:latin typeface="Segoe UI" panose="020B0502040204020203" pitchFamily="34" charset="0"/>
                <a:cs typeface="Segoe UI" panose="020B0502040204020203" pitchFamily="34" charset="0"/>
              </a:rPr>
              <a:t>là người sử dụng, đây là vai trò của con người khi tương tác với hệ thống. Người sử dụng tương tác với hệ thống</a:t>
            </a:r>
            <a:r>
              <a:rPr lang="en-US" sz="1600" dirty="0">
                <a:solidFill>
                  <a:schemeClr val="tx1">
                    <a:lumMod val="65000"/>
                    <a:lumOff val="35000"/>
                  </a:schemeClr>
                </a:solidFill>
                <a:latin typeface="Segoe UI" panose="020B0502040204020203" pitchFamily="34" charset="0"/>
                <a:cs typeface="Segoe UI" panose="020B0502040204020203" pitchFamily="34" charset="0"/>
              </a:rPr>
              <a:t>.</a:t>
            </a:r>
          </a:p>
          <a:p>
            <a:pPr algn="just">
              <a:lnSpc>
                <a:spcPct val="120000"/>
              </a:lnSpc>
            </a:pP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gn="just">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B</a:t>
            </a:r>
            <a:r>
              <a:rPr lang="vi-VN" sz="1600" dirty="0">
                <a:solidFill>
                  <a:schemeClr val="tx1">
                    <a:lumMod val="65000"/>
                    <a:lumOff val="35000"/>
                  </a:schemeClr>
                </a:solidFill>
                <a:latin typeface="Segoe UI" panose="020B0502040204020203" pitchFamily="34" charset="0"/>
                <a:cs typeface="Segoe UI" panose="020B0502040204020203" pitchFamily="34" charset="0"/>
              </a:rPr>
              <a:t>iểu đồ use case cho thấy tác nhân có mối quan hệ với các chức năng của hệ thống: Đóng/mở , làm ấm nước, tự động xịt, sấy khô, xả nước</a:t>
            </a:r>
            <a:r>
              <a:rPr lang="en-US" sz="1600" dirty="0">
                <a:solidFill>
                  <a:schemeClr val="tx1">
                    <a:lumMod val="65000"/>
                    <a:lumOff val="35000"/>
                  </a:schemeClr>
                </a:solidFill>
                <a:latin typeface="Segoe UI" panose="020B0502040204020203" pitchFamily="34" charset="0"/>
                <a:cs typeface="Segoe UI" panose="020B0502040204020203" pitchFamily="34" charset="0"/>
              </a:rPr>
              <a:t>.</a:t>
            </a: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a:solidFill>
                  <a:schemeClr val="bg1"/>
                </a:solidFill>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5766120" y="4052076"/>
            <a:ext cx="217880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Use case diagram </a:t>
            </a:r>
            <a:r>
              <a:rPr lang="en-US" sz="1000" dirty="0" err="1">
                <a:latin typeface="Arial" panose="020B0604020202020204" pitchFamily="34" charset="0"/>
                <a:cs typeface="Arial" panose="020B0604020202020204" pitchFamily="34" charset="0"/>
              </a:rPr>
              <a:t>của</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máy</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rửa</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bát</a:t>
            </a:r>
            <a:endParaRPr lang="en-US" sz="1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7543823-6496-7FC0-A3AF-06AD5EA58CF5}"/>
              </a:ext>
            </a:extLst>
          </p:cNvPr>
          <p:cNvPicPr>
            <a:picLocks noChangeAspect="1"/>
          </p:cNvPicPr>
          <p:nvPr/>
        </p:nvPicPr>
        <p:blipFill>
          <a:blip r:embed="rId2"/>
          <a:stretch>
            <a:fillRect/>
          </a:stretch>
        </p:blipFill>
        <p:spPr>
          <a:xfrm>
            <a:off x="4919381" y="362140"/>
            <a:ext cx="4109525" cy="3557588"/>
          </a:xfrm>
          <a:prstGeom prst="rect">
            <a:avLst/>
          </a:prstGeom>
        </p:spPr>
      </p:pic>
    </p:spTree>
    <p:extLst>
      <p:ext uri="{BB962C8B-B14F-4D97-AF65-F5344CB8AC3E}">
        <p14:creationId xmlns:p14="http://schemas.microsoft.com/office/powerpoint/2010/main" val="14607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11</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69249"/>
            <a:ext cx="2699004" cy="369332"/>
          </a:xfrm>
          <a:prstGeom prst="rect">
            <a:avLst/>
          </a:prstGeom>
          <a:noFill/>
        </p:spPr>
        <p:txBody>
          <a:bodyPr wrap="square" rtlCol="0">
            <a:spAutoFit/>
          </a:bodyPr>
          <a:lstStyle/>
          <a:p>
            <a:r>
              <a:rPr lang="en-US" sz="1800">
                <a:solidFill>
                  <a:schemeClr val="tx1">
                    <a:lumMod val="75000"/>
                    <a:lumOff val="25000"/>
                  </a:schemeClr>
                </a:solidFill>
                <a:latin typeface="Segoe UI Bold" panose="020B0802040204020203" pitchFamily="34" charset="0"/>
                <a:cs typeface="Segoe UI Bold" panose="020B0802040204020203" pitchFamily="34" charset="0"/>
              </a:rPr>
              <a:t>Class diagram</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a:solidFill>
                  <a:schemeClr val="bg1"/>
                </a:solidFill>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2994301" y="4539006"/>
            <a:ext cx="272863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Class diagram </a:t>
            </a:r>
            <a:r>
              <a:rPr lang="en-US" sz="1000" dirty="0" err="1">
                <a:latin typeface="Arial" panose="020B0604020202020204" pitchFamily="34" charset="0"/>
                <a:cs typeface="Arial" panose="020B0604020202020204" pitchFamily="34" charset="0"/>
              </a:rPr>
              <a:t>của</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hệ</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thống</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rửa</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bát</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tự</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động</a:t>
            </a:r>
            <a:endParaRPr lang="en-US" sz="1000" dirty="0">
              <a:latin typeface="Arial" panose="020B0604020202020204" pitchFamily="34"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36493A2C-832A-AB28-AE96-1500CC5B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592" y="1027113"/>
            <a:ext cx="5758815" cy="3089275"/>
          </a:xfrm>
          <a:prstGeom prst="rect">
            <a:avLst/>
          </a:prstGeom>
        </p:spPr>
      </p:pic>
    </p:spTree>
    <p:extLst>
      <p:ext uri="{BB962C8B-B14F-4D97-AF65-F5344CB8AC3E}">
        <p14:creationId xmlns:p14="http://schemas.microsoft.com/office/powerpoint/2010/main" val="780283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12</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69249"/>
            <a:ext cx="2125980" cy="369332"/>
          </a:xfrm>
          <a:prstGeom prst="rect">
            <a:avLst/>
          </a:prstGeom>
          <a:noFill/>
        </p:spPr>
        <p:txBody>
          <a:bodyPr wrap="square" rtlCol="0">
            <a:spAutoFit/>
          </a:bodyPr>
          <a:lstStyle/>
          <a:p>
            <a:r>
              <a:rPr lang="en-US" sz="1800">
                <a:solidFill>
                  <a:schemeClr val="tx1">
                    <a:lumMod val="75000"/>
                    <a:lumOff val="25000"/>
                  </a:schemeClr>
                </a:solidFill>
                <a:latin typeface="Segoe UI Bold" panose="020B0802040204020203" pitchFamily="34" charset="0"/>
                <a:cs typeface="Segoe UI Bold" panose="020B0802040204020203" pitchFamily="34" charset="0"/>
              </a:rPr>
              <a:t>State diagram</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448460" y="1261866"/>
            <a:ext cx="4334555" cy="360420"/>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en-US" sz="1600" err="1">
                <a:solidFill>
                  <a:schemeClr val="tx1">
                    <a:lumMod val="65000"/>
                    <a:lumOff val="35000"/>
                  </a:schemeClr>
                </a:solidFill>
                <a:latin typeface="Segoe UI" panose="020B0502040204020203" pitchFamily="34" charset="0"/>
                <a:cs typeface="Segoe UI" panose="020B0502040204020203" pitchFamily="34" charset="0"/>
              </a:rPr>
              <a:t>Thể</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hiện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luồng</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hoạt</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động</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của</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hệ</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thống</a:t>
            </a: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a:solidFill>
                  <a:schemeClr val="bg1"/>
                </a:solidFill>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5536304" y="4782107"/>
            <a:ext cx="247215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State diagram </a:t>
            </a:r>
            <a:r>
              <a:rPr lang="en-US" sz="1000" dirty="0" err="1">
                <a:latin typeface="Arial" panose="020B0604020202020204" pitchFamily="34" charset="0"/>
                <a:cs typeface="Arial" panose="020B0604020202020204" pitchFamily="34" charset="0"/>
              </a:rPr>
              <a:t>của</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hệ</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thống</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máy</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rửa</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bát</a:t>
            </a:r>
            <a:endParaRPr lang="en-US" sz="1000" dirty="0">
              <a:latin typeface="Arial" panose="020B0604020202020204" pitchFamily="34" charset="0"/>
              <a:cs typeface="Arial" panose="020B0604020202020204" pitchFamily="34" charset="0"/>
            </a:endParaRPr>
          </a:p>
        </p:txBody>
      </p:sp>
      <p:pic>
        <p:nvPicPr>
          <p:cNvPr id="13" name="Picture 12" descr="Diagram&#10;&#10;Description automatically generated">
            <a:extLst>
              <a:ext uri="{FF2B5EF4-FFF2-40B4-BE49-F238E27FC236}">
                <a16:creationId xmlns:a16="http://schemas.microsoft.com/office/drawing/2014/main" id="{0896FD7B-0897-075E-74A1-9C2457C48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7497" y="358257"/>
            <a:ext cx="3358129" cy="4423850"/>
          </a:xfrm>
          <a:prstGeom prst="rect">
            <a:avLst/>
          </a:prstGeom>
        </p:spPr>
      </p:pic>
    </p:spTree>
    <p:extLst>
      <p:ext uri="{BB962C8B-B14F-4D97-AF65-F5344CB8AC3E}">
        <p14:creationId xmlns:p14="http://schemas.microsoft.com/office/powerpoint/2010/main" val="356673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15</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69249"/>
            <a:ext cx="2699004" cy="369332"/>
          </a:xfrm>
          <a:prstGeom prst="rect">
            <a:avLst/>
          </a:prstGeom>
          <a:noFill/>
        </p:spPr>
        <p:txBody>
          <a:bodyPr wrap="square" rtlCol="0">
            <a:spAutoFit/>
          </a:bodyPr>
          <a:lstStyle/>
          <a:p>
            <a:r>
              <a:rPr lang="en-US" sz="1800">
                <a:solidFill>
                  <a:schemeClr val="tx1">
                    <a:lumMod val="75000"/>
                    <a:lumOff val="25000"/>
                  </a:schemeClr>
                </a:solidFill>
                <a:latin typeface="Segoe UI Bold" panose="020B0802040204020203" pitchFamily="34" charset="0"/>
                <a:cs typeface="Segoe UI Bold" panose="020B0802040204020203" pitchFamily="34" charset="0"/>
              </a:rPr>
              <a:t>Sequence diagram</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a:solidFill>
                  <a:schemeClr val="bg1"/>
                </a:solidFill>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3030019" y="4608564"/>
            <a:ext cx="249780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Sequence diagram </a:t>
            </a:r>
            <a:r>
              <a:rPr lang="en-US" sz="1000" dirty="0" err="1">
                <a:latin typeface="Arial" panose="020B0604020202020204" pitchFamily="34" charset="0"/>
                <a:cs typeface="Arial" panose="020B0604020202020204" pitchFamily="34" charset="0"/>
              </a:rPr>
              <a:t>của</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hệ</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thống</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sấy</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khô</a:t>
            </a:r>
            <a:endParaRPr lang="en-US" sz="1000" dirty="0">
              <a:latin typeface="Arial" panose="020B0604020202020204" pitchFamily="34"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6496E687-948A-E9B4-5708-E069B5E13AB1}"/>
              </a:ext>
            </a:extLst>
          </p:cNvPr>
          <p:cNvPicPr>
            <a:picLocks noChangeAspect="1"/>
          </p:cNvPicPr>
          <p:nvPr/>
        </p:nvPicPr>
        <p:blipFill>
          <a:blip r:embed="rId2"/>
          <a:stretch>
            <a:fillRect/>
          </a:stretch>
        </p:blipFill>
        <p:spPr>
          <a:xfrm>
            <a:off x="2495550" y="519112"/>
            <a:ext cx="4152900" cy="4105275"/>
          </a:xfrm>
          <a:prstGeom prst="rect">
            <a:avLst/>
          </a:prstGeom>
        </p:spPr>
      </p:pic>
    </p:spTree>
    <p:extLst>
      <p:ext uri="{BB962C8B-B14F-4D97-AF65-F5344CB8AC3E}">
        <p14:creationId xmlns:p14="http://schemas.microsoft.com/office/powerpoint/2010/main" val="182367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14</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69249"/>
            <a:ext cx="2699004" cy="369332"/>
          </a:xfrm>
          <a:prstGeom prst="rect">
            <a:avLst/>
          </a:prstGeom>
          <a:noFill/>
        </p:spPr>
        <p:txBody>
          <a:bodyPr wrap="square" rtlCol="0">
            <a:spAutoFit/>
          </a:bodyPr>
          <a:lstStyle/>
          <a:p>
            <a:r>
              <a:rPr lang="en-US" sz="1800">
                <a:solidFill>
                  <a:schemeClr val="tx1">
                    <a:lumMod val="75000"/>
                    <a:lumOff val="25000"/>
                  </a:schemeClr>
                </a:solidFill>
                <a:latin typeface="Segoe UI Bold" panose="020B0802040204020203" pitchFamily="34" charset="0"/>
                <a:cs typeface="Segoe UI Bold" panose="020B0802040204020203" pitchFamily="34" charset="0"/>
              </a:rPr>
              <a:t>Sequence diagram</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a:solidFill>
                  <a:schemeClr val="bg1"/>
                </a:solidFill>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2950464" y="4221444"/>
            <a:ext cx="253306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Sequence diagram </a:t>
            </a:r>
            <a:r>
              <a:rPr lang="en-US" sz="1000" dirty="0" err="1">
                <a:latin typeface="Arial" panose="020B0604020202020204" pitchFamily="34" charset="0"/>
                <a:cs typeface="Arial" panose="020B0604020202020204" pitchFamily="34" charset="0"/>
              </a:rPr>
              <a:t>của</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hệ</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thống</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xả</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nước</a:t>
            </a:r>
            <a:endParaRPr lang="en-US" sz="1000" dirty="0">
              <a:latin typeface="Arial" panose="020B0604020202020204" pitchFamily="34"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1BCBA131-1B25-089B-CFC0-BADD146616BF}"/>
              </a:ext>
            </a:extLst>
          </p:cNvPr>
          <p:cNvPicPr>
            <a:picLocks noChangeAspect="1"/>
          </p:cNvPicPr>
          <p:nvPr/>
        </p:nvPicPr>
        <p:blipFill>
          <a:blip r:embed="rId2"/>
          <a:stretch>
            <a:fillRect/>
          </a:stretch>
        </p:blipFill>
        <p:spPr>
          <a:xfrm>
            <a:off x="1692592" y="1040130"/>
            <a:ext cx="5758815" cy="3063240"/>
          </a:xfrm>
          <a:prstGeom prst="rect">
            <a:avLst/>
          </a:prstGeom>
        </p:spPr>
      </p:pic>
    </p:spTree>
    <p:extLst>
      <p:ext uri="{BB962C8B-B14F-4D97-AF65-F5344CB8AC3E}">
        <p14:creationId xmlns:p14="http://schemas.microsoft.com/office/powerpoint/2010/main" val="2742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16</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69249"/>
            <a:ext cx="8641080" cy="369332"/>
          </a:xfrm>
          <a:prstGeom prst="rect">
            <a:avLst/>
          </a:prstGeom>
          <a:noFill/>
        </p:spPr>
        <p:txBody>
          <a:bodyPr wrap="square" rtlCol="0">
            <a:spAutoFit/>
          </a:bodyPr>
          <a:lstStyle/>
          <a:p>
            <a:r>
              <a:rPr lang="en-US" sz="1800" err="1">
                <a:solidFill>
                  <a:schemeClr val="tx1">
                    <a:lumMod val="75000"/>
                    <a:lumOff val="25000"/>
                  </a:schemeClr>
                </a:solidFill>
                <a:latin typeface="Segoe UI Bold" panose="020B0802040204020203" pitchFamily="34" charset="0"/>
                <a:cs typeface="Segoe UI Bold" panose="020B0802040204020203" pitchFamily="34" charset="0"/>
              </a:rPr>
              <a:t>Mô</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hình</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hóa</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hệ</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thống</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bằng</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SystemC</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448460" y="1261866"/>
            <a:ext cx="4268573" cy="2428678"/>
          </a:xfrm>
          <a:prstGeom prst="rect">
            <a:avLst/>
          </a:prstGeom>
          <a:noFill/>
        </p:spPr>
        <p:txBody>
          <a:bodyPr wrap="square">
            <a:spAutoFit/>
          </a:bodyPr>
          <a:lstStyle/>
          <a:p>
            <a:pPr>
              <a:lnSpc>
                <a:spcPct val="120000"/>
              </a:lnSpc>
            </a:pPr>
            <a:r>
              <a:rPr lang="en-US" sz="1600" dirty="0" err="1">
                <a:solidFill>
                  <a:schemeClr val="tx1">
                    <a:lumMod val="65000"/>
                    <a:lumOff val="35000"/>
                  </a:schemeClr>
                </a:solidFill>
                <a:latin typeface="Segoe UI" panose="020B0502040204020203" pitchFamily="34" charset="0"/>
                <a:cs typeface="Segoe UI" panose="020B0502040204020203" pitchFamily="34" charset="0"/>
              </a:rPr>
              <a:t>Từ</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yêu</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cầu</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kĩ</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thuật</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xác</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định</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sơ</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đồ</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hệ</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thống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sử</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dụng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SystemC</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Hệ</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thống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gồm</a:t>
            </a:r>
            <a:r>
              <a:rPr lang="en-US" sz="1600" dirty="0">
                <a:solidFill>
                  <a:schemeClr val="tx1">
                    <a:lumMod val="65000"/>
                    <a:lumOff val="35000"/>
                  </a:schemeClr>
                </a:solidFill>
                <a:latin typeface="Segoe UI" panose="020B0502040204020203" pitchFamily="34" charset="0"/>
                <a:cs typeface="Segoe UI" panose="020B0502040204020203" pitchFamily="34" charset="0"/>
              </a:rPr>
              <a:t> 4 class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chính</a:t>
            </a:r>
            <a:r>
              <a:rPr lang="en-US" sz="1600" dirty="0">
                <a:solidFill>
                  <a:schemeClr val="tx1">
                    <a:lumMod val="65000"/>
                    <a:lumOff val="35000"/>
                  </a:schemeClr>
                </a:solidFill>
                <a:latin typeface="Segoe UI" panose="020B0502040204020203" pitchFamily="34" charset="0"/>
                <a:cs typeface="Segoe UI" panose="020B0502040204020203" pitchFamily="34" charset="0"/>
              </a:rPr>
              <a:t>:</a:t>
            </a:r>
          </a:p>
          <a:p>
            <a:pPr marL="285750" indent="-285750">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Class main</a:t>
            </a:r>
          </a:p>
          <a:p>
            <a:pPr marL="285750" indent="-285750">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Class control</a:t>
            </a:r>
          </a:p>
          <a:p>
            <a:pPr marL="285750" indent="-285750">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Class Software</a:t>
            </a:r>
          </a:p>
          <a:p>
            <a:pPr marL="285750" indent="-285750">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Class DHT11</a:t>
            </a:r>
          </a:p>
          <a:p>
            <a:pPr marL="285750" indent="-285750">
              <a:lnSpc>
                <a:spcPct val="120000"/>
              </a:lnSpc>
              <a:buFont typeface="Arial" panose="020B0604020202020204" pitchFamily="34" charset="0"/>
              <a:buChar char="•"/>
            </a:pP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a:solidFill>
                  <a:schemeClr val="bg1"/>
                </a:solidFill>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5203947" y="4581912"/>
            <a:ext cx="2840842" cy="246221"/>
          </a:xfrm>
          <a:prstGeom prst="rect">
            <a:avLst/>
          </a:prstGeom>
          <a:noFill/>
        </p:spPr>
        <p:txBody>
          <a:bodyPr wrap="none" rtlCol="0">
            <a:spAutoFit/>
          </a:bodyPr>
          <a:lstStyle/>
          <a:p>
            <a:r>
              <a:rPr lang="en-US" sz="1000" dirty="0" err="1">
                <a:latin typeface="Arial" panose="020B0604020202020204" pitchFamily="34" charset="0"/>
                <a:cs typeface="Arial" panose="020B0604020202020204" pitchFamily="34" charset="0"/>
              </a:rPr>
              <a:t>Sơ</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đồ</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hệ</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thống</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máy</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rửa</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bát</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sử</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dụng</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SystemC</a:t>
            </a:r>
            <a:endParaRPr lang="en-US" sz="1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B11B7C9-6D09-4B57-CCF1-7215B2974C16}"/>
              </a:ext>
            </a:extLst>
          </p:cNvPr>
          <p:cNvPicPr>
            <a:picLocks noChangeAspect="1"/>
          </p:cNvPicPr>
          <p:nvPr/>
        </p:nvPicPr>
        <p:blipFill>
          <a:blip r:embed="rId2"/>
          <a:stretch>
            <a:fillRect/>
          </a:stretch>
        </p:blipFill>
        <p:spPr>
          <a:xfrm>
            <a:off x="4783356" y="315367"/>
            <a:ext cx="4328861" cy="4058884"/>
          </a:xfrm>
          <a:prstGeom prst="rect">
            <a:avLst/>
          </a:prstGeom>
        </p:spPr>
      </p:pic>
    </p:spTree>
    <p:extLst>
      <p:ext uri="{BB962C8B-B14F-4D97-AF65-F5344CB8AC3E}">
        <p14:creationId xmlns:p14="http://schemas.microsoft.com/office/powerpoint/2010/main" val="135563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dirty="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16</a:t>
            </a:r>
          </a:p>
        </p:txBody>
      </p:sp>
      <p:sp>
        <p:nvSpPr>
          <p:cNvPr id="5" name="TextBox 4">
            <a:extLst>
              <a:ext uri="{FF2B5EF4-FFF2-40B4-BE49-F238E27FC236}">
                <a16:creationId xmlns:a16="http://schemas.microsoft.com/office/drawing/2014/main" id="{CACB8921-2672-4EB0-AF5C-9F8541D5FF30}"/>
              </a:ext>
            </a:extLst>
          </p:cNvPr>
          <p:cNvSpPr txBox="1"/>
          <p:nvPr/>
        </p:nvSpPr>
        <p:spPr>
          <a:xfrm>
            <a:off x="94298" y="622680"/>
            <a:ext cx="8641080" cy="369332"/>
          </a:xfrm>
          <a:prstGeom prst="rect">
            <a:avLst/>
          </a:prstGeom>
          <a:noFill/>
        </p:spPr>
        <p:txBody>
          <a:bodyPr wrap="square" rtlCol="0">
            <a:spAutoFit/>
          </a:bodyPr>
          <a:lstStyle/>
          <a:p>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Mô</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hình</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hóa</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hệ</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thống</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bằng</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FSM</a:t>
            </a:r>
            <a:endParaRPr lang="en-US" sz="1800" i="1" dirty="0">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94298" y="1175129"/>
            <a:ext cx="3634740" cy="2354812"/>
          </a:xfrm>
          <a:prstGeom prst="rect">
            <a:avLst/>
          </a:prstGeom>
          <a:noFill/>
        </p:spPr>
        <p:txBody>
          <a:bodyPr wrap="square">
            <a:spAutoFit/>
          </a:bodyPr>
          <a:lstStyle/>
          <a:p>
            <a:pPr>
              <a:lnSpc>
                <a:spcPct val="120000"/>
              </a:lnSpc>
            </a:pP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trạng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hữu</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FSM,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mạch</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soát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debug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285750" indent="-285750">
              <a:lnSpc>
                <a:spcPct val="120000"/>
              </a:lnSpc>
              <a:buFont typeface="Arial" panose="020B0604020202020204" pitchFamily="34" charset="0"/>
              <a:buChar char="•"/>
            </a:pP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a:solidFill>
                  <a:schemeClr val="bg1"/>
                </a:solidFill>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5326830" y="3828537"/>
            <a:ext cx="1917513"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Mô</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hình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cơ</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bản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FSM</a:t>
            </a:r>
          </a:p>
        </p:txBody>
      </p:sp>
      <p:pic>
        <p:nvPicPr>
          <p:cNvPr id="9" name="Picture 8" descr="Diagram&#10;&#10;Description automatically generated">
            <a:hlinkClick r:id="rId2"/>
            <a:extLst>
              <a:ext uri="{FF2B5EF4-FFF2-40B4-BE49-F238E27FC236}">
                <a16:creationId xmlns:a16="http://schemas.microsoft.com/office/drawing/2014/main" id="{401CC771-EA50-C1D6-32FF-0C3DDB3B3B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3568" y="991265"/>
            <a:ext cx="4762982" cy="2637760"/>
          </a:xfrm>
          <a:prstGeom prst="rect">
            <a:avLst/>
          </a:prstGeom>
          <a:noFill/>
          <a:ln>
            <a:noFill/>
          </a:ln>
        </p:spPr>
      </p:pic>
    </p:spTree>
    <p:extLst>
      <p:ext uri="{BB962C8B-B14F-4D97-AF65-F5344CB8AC3E}">
        <p14:creationId xmlns:p14="http://schemas.microsoft.com/office/powerpoint/2010/main" val="2473431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dirty="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16</a:t>
            </a:r>
          </a:p>
        </p:txBody>
      </p:sp>
      <p:sp>
        <p:nvSpPr>
          <p:cNvPr id="5" name="TextBox 4">
            <a:extLst>
              <a:ext uri="{FF2B5EF4-FFF2-40B4-BE49-F238E27FC236}">
                <a16:creationId xmlns:a16="http://schemas.microsoft.com/office/drawing/2014/main" id="{CACB8921-2672-4EB0-AF5C-9F8541D5FF30}"/>
              </a:ext>
            </a:extLst>
          </p:cNvPr>
          <p:cNvSpPr txBox="1"/>
          <p:nvPr/>
        </p:nvSpPr>
        <p:spPr>
          <a:xfrm>
            <a:off x="94298" y="622680"/>
            <a:ext cx="8641080" cy="369332"/>
          </a:xfrm>
          <a:prstGeom prst="rect">
            <a:avLst/>
          </a:prstGeom>
          <a:noFill/>
        </p:spPr>
        <p:txBody>
          <a:bodyPr wrap="square" rtlCol="0">
            <a:spAutoFit/>
          </a:bodyPr>
          <a:lstStyle/>
          <a:p>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Mô</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hình</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hóa</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hệ</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thống</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bằng</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FSM</a:t>
            </a:r>
            <a:endParaRPr lang="en-US" sz="1800" i="1" dirty="0">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94297" y="1175129"/>
            <a:ext cx="8692515" cy="3545073"/>
          </a:xfrm>
          <a:prstGeom prst="rect">
            <a:avLst/>
          </a:prstGeom>
          <a:noFill/>
        </p:spPr>
        <p:txBody>
          <a:bodyPr wrap="square">
            <a:spAutoFit/>
          </a:bodyPr>
          <a:lstStyle/>
          <a:p>
            <a:pPr marL="342900" marR="0" lvl="0" indent="-342900" algn="l">
              <a:lnSpc>
                <a:spcPct val="106000"/>
              </a:lnSpc>
              <a:spcBef>
                <a:spcPts val="0"/>
              </a:spcBef>
              <a:spcAft>
                <a:spcPts val="800"/>
              </a:spcAft>
              <a:buFont typeface="Times New Roman" panose="02020603050405020304" pitchFamily="18" charset="0"/>
              <a:buChar char="-"/>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nói</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rửa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228600" marR="0" indent="226695" algn="just">
              <a:lnSpc>
                <a:spcPct val="120000"/>
              </a:lnSpc>
              <a:spcBef>
                <a:spcPts val="600"/>
              </a:spcBef>
              <a:spcAft>
                <a:spcPts val="600"/>
              </a:spcAft>
            </a:pP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rửa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đĩa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đổ</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rửa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xả</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sấy</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228600" marR="0" indent="226695" algn="just">
              <a:lnSpc>
                <a:spcPct val="120000"/>
              </a:lnSpc>
              <a:spcBef>
                <a:spcPts val="600"/>
              </a:spcBef>
              <a:spcAft>
                <a:spcPts val="600"/>
              </a:spcAft>
            </a:pP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băng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tải</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khu</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khối</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lăn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đúng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khu</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228600" marR="0" indent="226695" algn="just">
              <a:lnSpc>
                <a:spcPct val="120000"/>
              </a:lnSpc>
              <a:spcBef>
                <a:spcPts val="600"/>
              </a:spcBef>
              <a:spcAft>
                <a:spcPts val="600"/>
              </a:spcAft>
            </a:pP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rửa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đổ</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đầy</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rửa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rửa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xả</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đổ</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đầy</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rửa</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sạch</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xả</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sấy</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285750" indent="-285750">
              <a:lnSpc>
                <a:spcPct val="120000"/>
              </a:lnSpc>
              <a:buFont typeface="Arial" panose="020B0604020202020204" pitchFamily="34" charset="0"/>
              <a:buChar char="•"/>
            </a:pP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a:solidFill>
                  <a:schemeClr val="bg1"/>
                </a:solidFill>
                <a:latin typeface="Segoe UI Bold" panose="020B0802040204020203" pitchFamily="34" charset="0"/>
              </a:rPr>
              <a:t>02</a:t>
            </a:r>
          </a:p>
        </p:txBody>
      </p:sp>
    </p:spTree>
    <p:extLst>
      <p:ext uri="{BB962C8B-B14F-4D97-AF65-F5344CB8AC3E}">
        <p14:creationId xmlns:p14="http://schemas.microsoft.com/office/powerpoint/2010/main" val="3825980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Roboto Condensed bold" panose="02000000000000000000" pitchFamily="2" charset="0"/>
                <a:cs typeface="Segoe UI Semibold" panose="020B0702040204020203" pitchFamily="34" charset="0"/>
              </a:rPr>
              <a:t>16</a:t>
            </a:r>
          </a:p>
        </p:txBody>
      </p:sp>
      <p:sp>
        <p:nvSpPr>
          <p:cNvPr id="5" name="TextBox 4">
            <a:extLst>
              <a:ext uri="{FF2B5EF4-FFF2-40B4-BE49-F238E27FC236}">
                <a16:creationId xmlns:a16="http://schemas.microsoft.com/office/drawing/2014/main" id="{CACB8921-2672-4EB0-AF5C-9F8541D5FF30}"/>
              </a:ext>
            </a:extLst>
          </p:cNvPr>
          <p:cNvSpPr txBox="1"/>
          <p:nvPr/>
        </p:nvSpPr>
        <p:spPr>
          <a:xfrm>
            <a:off x="94298" y="622680"/>
            <a:ext cx="8641080"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Mô</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hình</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hóa</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hệ</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thống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bằng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FSM: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Thiết</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kế</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cho</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phần</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phân</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loại</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chén</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đĩa</a:t>
            </a:r>
            <a:endParaRPr kumimoji="0" lang="en-US" sz="1800" b="0" i="1" u="none" strike="noStrike" kern="1200" cap="none" spc="0" normalizeH="0" baseline="0" noProof="0" dirty="0">
              <a:ln>
                <a:noFill/>
              </a:ln>
              <a:solidFill>
                <a:srgbClr val="C00000"/>
              </a:solidFill>
              <a:effectLst/>
              <a:uLnTx/>
              <a:uFillTx/>
              <a:latin typeface="Segoe UI Bold" panose="020B0802040204020203" pitchFamily="34" charset="0"/>
              <a:ea typeface="+mn-ea"/>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94298" y="1175129"/>
            <a:ext cx="3634740" cy="3684407"/>
          </a:xfrm>
          <a:prstGeom prst="rect">
            <a:avLst/>
          </a:prstGeom>
          <a:noFill/>
        </p:spPr>
        <p:txBody>
          <a:bodyPr wrap="square">
            <a:spAutoFit/>
          </a:bodyPr>
          <a:lstStyle/>
          <a:p>
            <a:pPr marL="0" marR="0" indent="226695" algn="just">
              <a:lnSpc>
                <a:spcPct val="120000"/>
              </a:lnSpc>
              <a:spcBef>
                <a:spcPts val="600"/>
              </a:spcBef>
              <a:spcAft>
                <a:spcPts val="0"/>
              </a:spcAft>
            </a:pP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Căn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cứ</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342900" marR="190500" lvl="0" indent="-342900" algn="just">
              <a:lnSpc>
                <a:spcPct val="120000"/>
              </a:lnSpc>
              <a:spcBef>
                <a:spcPts val="0"/>
              </a:spcBef>
              <a:spcAft>
                <a:spcPts val="0"/>
              </a:spcAft>
              <a:buFont typeface="Arial" panose="020B0604020202020204" pitchFamily="34" charset="0"/>
              <a:buChar char="•"/>
              <a:tabLst>
                <a:tab pos="457200" algn="l"/>
              </a:tabLst>
            </a:pP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TIME_COUNTER: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đếm</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clock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duy</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trì</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trạng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motor.</a:t>
            </a:r>
          </a:p>
          <a:p>
            <a:pPr marL="342900" marR="190500" lvl="0" indent="-342900" algn="just">
              <a:lnSpc>
                <a:spcPct val="120000"/>
              </a:lnSpc>
              <a:spcBef>
                <a:spcPts val="0"/>
              </a:spcBef>
              <a:spcAft>
                <a:spcPts val="0"/>
              </a:spcAft>
              <a:buFont typeface="Arial" panose="020B0604020202020204" pitchFamily="34" charset="0"/>
              <a:buChar char="•"/>
              <a:tabLst>
                <a:tab pos="457200" algn="l"/>
              </a:tabLst>
            </a:pPr>
            <a:r>
              <a:rPr lang="en-US" sz="1800" kern="1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FSM: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trạng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ngõ</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motor_1, motor_2, motor_3,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fsm_bowl</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fsm_plate</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fsm_chopstick</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285750" marR="0" lvl="0" indent="-285750" algn="l" defTabSz="6858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marL="0" marR="0" lvl="0" indent="0" algn="l" defTabSz="685783" rtl="0" eaLnBrk="1" fontAlgn="auto" latinLnBrk="0" hangingPunct="1">
              <a:lnSpc>
                <a:spcPct val="120000"/>
              </a:lnSpc>
              <a:spcBef>
                <a:spcPct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5441130" y="4158809"/>
            <a:ext cx="2092239"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Sơ</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đồ</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khối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của</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bộ</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phân</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loại</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74B32531-9A47-0569-555F-41246F4BF6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1019" y="992012"/>
            <a:ext cx="4762981" cy="2993390"/>
          </a:xfrm>
          <a:prstGeom prst="rect">
            <a:avLst/>
          </a:prstGeom>
          <a:noFill/>
          <a:ln>
            <a:noFill/>
          </a:ln>
        </p:spPr>
      </p:pic>
    </p:spTree>
    <p:extLst>
      <p:ext uri="{BB962C8B-B14F-4D97-AF65-F5344CB8AC3E}">
        <p14:creationId xmlns:p14="http://schemas.microsoft.com/office/powerpoint/2010/main" val="3252776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Roboto Condensed bold" panose="02000000000000000000" pitchFamily="2" charset="0"/>
                <a:cs typeface="Segoe UI Semibold" panose="020B0702040204020203" pitchFamily="34" charset="0"/>
              </a:rPr>
              <a:t>16</a:t>
            </a:r>
          </a:p>
        </p:txBody>
      </p:sp>
      <p:sp>
        <p:nvSpPr>
          <p:cNvPr id="5" name="TextBox 4">
            <a:extLst>
              <a:ext uri="{FF2B5EF4-FFF2-40B4-BE49-F238E27FC236}">
                <a16:creationId xmlns:a16="http://schemas.microsoft.com/office/drawing/2014/main" id="{CACB8921-2672-4EB0-AF5C-9F8541D5FF30}"/>
              </a:ext>
            </a:extLst>
          </p:cNvPr>
          <p:cNvSpPr txBox="1"/>
          <p:nvPr/>
        </p:nvSpPr>
        <p:spPr>
          <a:xfrm>
            <a:off x="94298" y="622680"/>
            <a:ext cx="8641080"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Mô</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hình</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hóa</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hệ</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thống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bằng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FSM: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Thiết</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kế</a:t>
            </a:r>
            <a:r>
              <a:rPr kumimoji="0" lang="en-US" sz="1800" b="0" i="0" u="none" strike="noStrike" kern="1200" cap="none" spc="0" normalizeH="0" baseline="0" noProof="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cho phần phân loại chén đĩa</a:t>
            </a:r>
            <a:endParaRPr kumimoji="0" lang="en-US" sz="1800" b="0" i="1" u="none" strike="noStrike" kern="1200" cap="none" spc="0" normalizeH="0" baseline="0" noProof="0" dirty="0">
              <a:ln>
                <a:noFill/>
              </a:ln>
              <a:solidFill>
                <a:srgbClr val="C00000"/>
              </a:solidFill>
              <a:effectLst/>
              <a:uLnTx/>
              <a:uFillTx/>
              <a:latin typeface="Segoe UI Bold" panose="020B0802040204020203" pitchFamily="34" charset="0"/>
              <a:ea typeface="+mn-ea"/>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marL="0" marR="0" lvl="0" indent="0" algn="l" defTabSz="685783" rtl="0" eaLnBrk="1" fontAlgn="auto" latinLnBrk="0" hangingPunct="1">
              <a:lnSpc>
                <a:spcPct val="120000"/>
              </a:lnSpc>
              <a:spcBef>
                <a:spcPct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3821908" y="4382320"/>
            <a:ext cx="970137"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Sơ</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đồ</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FSM</a:t>
            </a:r>
          </a:p>
        </p:txBody>
      </p:sp>
      <p:pic>
        <p:nvPicPr>
          <p:cNvPr id="8" name="Hình ảnh 7">
            <a:extLst>
              <a:ext uri="{FF2B5EF4-FFF2-40B4-BE49-F238E27FC236}">
                <a16:creationId xmlns:a16="http://schemas.microsoft.com/office/drawing/2014/main" id="{98966845-EFCF-DB26-0540-F6F06EE4DC32}"/>
              </a:ext>
            </a:extLst>
          </p:cNvPr>
          <p:cNvPicPr>
            <a:picLocks noChangeAspect="1"/>
          </p:cNvPicPr>
          <p:nvPr/>
        </p:nvPicPr>
        <p:blipFill>
          <a:blip r:embed="rId2"/>
          <a:stretch>
            <a:fillRect/>
          </a:stretch>
        </p:blipFill>
        <p:spPr>
          <a:xfrm>
            <a:off x="1181585" y="992012"/>
            <a:ext cx="6250781" cy="3390308"/>
          </a:xfrm>
          <a:prstGeom prst="rect">
            <a:avLst/>
          </a:prstGeom>
        </p:spPr>
      </p:pic>
    </p:spTree>
    <p:extLst>
      <p:ext uri="{BB962C8B-B14F-4D97-AF65-F5344CB8AC3E}">
        <p14:creationId xmlns:p14="http://schemas.microsoft.com/office/powerpoint/2010/main" val="1186591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871432"/>
            <a:ext cx="9144000" cy="2544782"/>
          </a:xfrm>
          <a:prstGeom prst="rect">
            <a:avLst/>
          </a:prstGeom>
          <a:solidFill>
            <a:srgbClr val="101318">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12" name="Straight Connector 11"/>
          <p:cNvCxnSpPr>
            <a:cxnSpLocks/>
          </p:cNvCxnSpPr>
          <p:nvPr/>
        </p:nvCxnSpPr>
        <p:spPr>
          <a:xfrm flipV="1">
            <a:off x="0" y="1662726"/>
            <a:ext cx="9144000" cy="10623"/>
          </a:xfrm>
          <a:prstGeom prst="line">
            <a:avLst/>
          </a:prstGeom>
          <a:ln w="762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03557" y="2698693"/>
            <a:ext cx="8851953" cy="2027863"/>
          </a:xfrm>
          <a:prstGeom prst="rect">
            <a:avLst/>
          </a:prstGeom>
          <a:noFill/>
        </p:spPr>
        <p:txBody>
          <a:bodyPr wrap="square" lIns="0" tIns="34290" rIns="0" bIns="34290" rtlCol="0">
            <a:spAutoFit/>
          </a:bodyPr>
          <a:lstStyle/>
          <a:p>
            <a:pPr marL="342900" indent="-342900">
              <a:lnSpc>
                <a:spcPct val="130000"/>
              </a:lnSpc>
              <a:buAutoNum type="arabicPeriod"/>
            </a:pP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Giới</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thiệu</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p>
          <a:p>
            <a:pPr marL="342900" indent="-342900">
              <a:lnSpc>
                <a:spcPct val="130000"/>
              </a:lnSpc>
              <a:buAutoNum type="arabicPeriod"/>
            </a:pP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Mô</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hình</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hóa</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hệ</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thống</a:t>
            </a:r>
            <a:endPar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endParaRPr>
          </a:p>
          <a:p>
            <a:pPr marL="342900" indent="-342900">
              <a:lnSpc>
                <a:spcPct val="130000"/>
              </a:lnSpc>
              <a:buAutoNum type="arabicPeriod"/>
            </a:pP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Thiết</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kế</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hệ</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thống</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p>
          <a:p>
            <a:pPr marL="342900" indent="-342900">
              <a:lnSpc>
                <a:spcPct val="130000"/>
              </a:lnSpc>
              <a:buAutoNum type="arabicPeriod"/>
            </a:pP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Triển</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khai</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trên</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phần</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mềm</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p>
          <a:p>
            <a:pPr marL="342900" indent="-342900">
              <a:lnSpc>
                <a:spcPct val="130000"/>
              </a:lnSpc>
              <a:buAutoNum type="arabicPeriod"/>
            </a:pP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Kiểm</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thử</a:t>
            </a:r>
            <a:r>
              <a:rPr lang="en-US" sz="2000" dirty="0">
                <a:solidFill>
                  <a:schemeClr val="tx1">
                    <a:lumMod val="75000"/>
                    <a:lumOff val="25000"/>
                  </a:schemeClr>
                </a:solidFill>
                <a:latin typeface="Segoe UI" panose="020B0502040204020203" pitchFamily="34" charset="0"/>
                <a:ea typeface="Roboto Condensed Light" panose="02000000000000000000" pitchFamily="2" charset="0"/>
                <a:cs typeface="Segoe UI" panose="020B0502040204020203" pitchFamily="34" charset="0"/>
              </a:rPr>
              <a:t>  									</a:t>
            </a:r>
          </a:p>
        </p:txBody>
      </p:sp>
      <p:sp>
        <p:nvSpPr>
          <p:cNvPr id="8" name="Title 1"/>
          <p:cNvSpPr txBox="1">
            <a:spLocks/>
          </p:cNvSpPr>
          <p:nvPr/>
        </p:nvSpPr>
        <p:spPr>
          <a:xfrm>
            <a:off x="203558" y="2018794"/>
            <a:ext cx="3488271" cy="406153"/>
          </a:xfrm>
          <a:prstGeom prst="rect">
            <a:avLst/>
          </a:prstGeom>
        </p:spPr>
        <p:txBody>
          <a:bodyPr vert="horz" lIns="0" tIns="0" rIns="0" bIns="0" rtlCol="0" anchor="t">
            <a:noAutofit/>
          </a:bodyPr>
          <a:lstStyle>
            <a:lvl1pPr algn="l" defTabSz="914377" rtl="0" eaLnBrk="1" latinLnBrk="0" hangingPunct="1">
              <a:lnSpc>
                <a:spcPct val="80000"/>
              </a:lnSpc>
              <a:spcBef>
                <a:spcPct val="0"/>
              </a:spcBef>
              <a:buNone/>
              <a:defRPr sz="4800" kern="12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a:lnSpc>
                <a:spcPct val="83000"/>
              </a:lnSpc>
            </a:pPr>
            <a:r>
              <a:rPr lang="en-US" sz="3000">
                <a:solidFill>
                  <a:schemeClr val="accent1"/>
                </a:solidFill>
                <a:latin typeface="Segoe UI Bold" panose="020B0802040204020203" pitchFamily="34" charset="0"/>
                <a:cs typeface="Lemon/Milk"/>
              </a:rPr>
              <a:t>NỘI DUNG</a:t>
            </a:r>
            <a:endParaRPr lang="en-US" sz="3000">
              <a:solidFill>
                <a:schemeClr val="accent3"/>
              </a:solidFill>
              <a:latin typeface="Segoe UI Bold" panose="020B0802040204020203" pitchFamily="34" charset="0"/>
              <a:cs typeface="Lemon/Milk"/>
            </a:endParaRPr>
          </a:p>
        </p:txBody>
      </p:sp>
      <p:cxnSp>
        <p:nvCxnSpPr>
          <p:cNvPr id="28" name="Conector recto 27"/>
          <p:cNvCxnSpPr>
            <a:cxnSpLocks/>
          </p:cNvCxnSpPr>
          <p:nvPr/>
        </p:nvCxnSpPr>
        <p:spPr>
          <a:xfrm>
            <a:off x="199718" y="2358743"/>
            <a:ext cx="1668411"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25" name="Title 24">
            <a:extLst>
              <a:ext uri="{FF2B5EF4-FFF2-40B4-BE49-F238E27FC236}">
                <a16:creationId xmlns:a16="http://schemas.microsoft.com/office/drawing/2014/main" id="{37776AF5-8A43-4A14-AF35-1BD172AAEAC3}"/>
              </a:ext>
            </a:extLst>
          </p:cNvPr>
          <p:cNvSpPr>
            <a:spLocks noGrp="1"/>
          </p:cNvSpPr>
          <p:nvPr>
            <p:ph type="title"/>
          </p:nvPr>
        </p:nvSpPr>
        <p:spPr/>
        <p:txBody>
          <a:bodyPr/>
          <a:lstStyle/>
          <a:p>
            <a:endParaRPr lang="en-US"/>
          </a:p>
        </p:txBody>
      </p:sp>
      <p:sp>
        <p:nvSpPr>
          <p:cNvPr id="26" name="Text Placeholder 25">
            <a:extLst>
              <a:ext uri="{FF2B5EF4-FFF2-40B4-BE49-F238E27FC236}">
                <a16:creationId xmlns:a16="http://schemas.microsoft.com/office/drawing/2014/main" id="{9A988864-806C-4248-84EE-9BDB6FC383C1}"/>
              </a:ext>
            </a:extLst>
          </p:cNvPr>
          <p:cNvSpPr>
            <a:spLocks noGrp="1"/>
          </p:cNvSpPr>
          <p:nvPr>
            <p:ph type="body" sz="quarter" idx="10"/>
          </p:nvPr>
        </p:nvSpPr>
        <p:spPr/>
        <p:txBody>
          <a:bodyPr/>
          <a:lstStyle/>
          <a:p>
            <a:endParaRPr lang="en-US"/>
          </a:p>
        </p:txBody>
      </p:sp>
      <p:pic>
        <p:nvPicPr>
          <p:cNvPr id="6" name="Picture Placeholder 5" descr="A picture containing electronics, circuit&#10;&#10;Description automatically generated">
            <a:extLst>
              <a:ext uri="{FF2B5EF4-FFF2-40B4-BE49-F238E27FC236}">
                <a16:creationId xmlns:a16="http://schemas.microsoft.com/office/drawing/2014/main" id="{0622FBA6-EF8A-47B4-B28F-E43BBF539CBE}"/>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24036" b="34607"/>
          <a:stretch/>
        </p:blipFill>
        <p:spPr>
          <a:xfrm>
            <a:off x="0" y="-879475"/>
            <a:ext cx="9144000" cy="2520950"/>
          </a:xfrm>
          <a:prstGeom prst="rect">
            <a:avLst/>
          </a:prstGeom>
        </p:spPr>
      </p:pic>
      <p:sp>
        <p:nvSpPr>
          <p:cNvPr id="23" name="Slide Number Placeholder 5">
            <a:extLst>
              <a:ext uri="{FF2B5EF4-FFF2-40B4-BE49-F238E27FC236}">
                <a16:creationId xmlns:a16="http://schemas.microsoft.com/office/drawing/2014/main" id="{1D44F82A-8C32-4186-BBE6-D12278958A3B}"/>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02</a:t>
            </a:r>
          </a:p>
        </p:txBody>
      </p:sp>
    </p:spTree>
    <p:extLst>
      <p:ext uri="{BB962C8B-B14F-4D97-AF65-F5344CB8AC3E}">
        <p14:creationId xmlns:p14="http://schemas.microsoft.com/office/powerpoint/2010/main" val="317550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Roboto Condensed bold" panose="02000000000000000000" pitchFamily="2" charset="0"/>
                <a:cs typeface="Segoe UI Semibold" panose="020B0702040204020203" pitchFamily="34" charset="0"/>
              </a:rPr>
              <a:t>16</a:t>
            </a:r>
          </a:p>
        </p:txBody>
      </p:sp>
      <p:sp>
        <p:nvSpPr>
          <p:cNvPr id="5" name="TextBox 4">
            <a:extLst>
              <a:ext uri="{FF2B5EF4-FFF2-40B4-BE49-F238E27FC236}">
                <a16:creationId xmlns:a16="http://schemas.microsoft.com/office/drawing/2014/main" id="{CACB8921-2672-4EB0-AF5C-9F8541D5FF30}"/>
              </a:ext>
            </a:extLst>
          </p:cNvPr>
          <p:cNvSpPr txBox="1"/>
          <p:nvPr/>
        </p:nvSpPr>
        <p:spPr>
          <a:xfrm>
            <a:off x="94298" y="622680"/>
            <a:ext cx="8641080"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Mô</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hình</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hóa</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hệ</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thống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bằng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FSM: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Thiết</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kế</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cho</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phần</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rửa</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của</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máy</a:t>
            </a:r>
            <a:endParaRPr kumimoji="0" lang="en-US" sz="1800" b="0" i="1" u="none" strike="noStrike" kern="1200" cap="none" spc="0" normalizeH="0" baseline="0" noProof="0" dirty="0">
              <a:ln>
                <a:noFill/>
              </a:ln>
              <a:solidFill>
                <a:srgbClr val="C00000"/>
              </a:solidFill>
              <a:effectLst/>
              <a:uLnTx/>
              <a:uFillTx/>
              <a:latin typeface="Segoe UI Bold" panose="020B0802040204020203" pitchFamily="34" charset="0"/>
              <a:ea typeface="+mn-ea"/>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94298" y="1175129"/>
            <a:ext cx="3634740" cy="4503092"/>
          </a:xfrm>
          <a:prstGeom prst="rect">
            <a:avLst/>
          </a:prstGeom>
          <a:noFill/>
        </p:spPr>
        <p:txBody>
          <a:bodyPr wrap="square">
            <a:spAutoFit/>
          </a:bodyPr>
          <a:lstStyle/>
          <a:p>
            <a:pPr marL="0" marR="0" indent="226695" algn="just">
              <a:lnSpc>
                <a:spcPct val="120000"/>
              </a:lnSpc>
              <a:spcBef>
                <a:spcPts val="600"/>
              </a:spcBef>
              <a:spcAft>
                <a:spcPts val="0"/>
              </a:spcAft>
            </a:pP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Căn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cứ</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342900" marR="190500" lvl="0" indent="-342900" algn="just">
              <a:lnSpc>
                <a:spcPct val="120000"/>
              </a:lnSpc>
              <a:spcBef>
                <a:spcPts val="0"/>
              </a:spcBef>
              <a:spcAft>
                <a:spcPts val="0"/>
              </a:spcAft>
              <a:buFont typeface="Arial" panose="020B0604020202020204" pitchFamily="34" charset="0"/>
              <a:buChar char="•"/>
              <a:tabLst>
                <a:tab pos="457200" algn="l"/>
              </a:tabLst>
            </a:pP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TIME_COUNTER: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đếm</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clock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duy</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trì</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trạng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motor.</a:t>
            </a:r>
          </a:p>
          <a:p>
            <a:pPr marL="285750" marR="190500" indent="-285750" algn="just">
              <a:lnSpc>
                <a:spcPct val="120000"/>
              </a:lnSpc>
              <a:spcBef>
                <a:spcPts val="600"/>
              </a:spcBef>
              <a:spcAft>
                <a:spcPts val="0"/>
              </a:spcAft>
              <a:buFont typeface="Arial" panose="020B0604020202020204" pitchFamily="34" charset="0"/>
              <a:buChar char="•"/>
            </a:pPr>
            <a:r>
              <a:rPr lang="en-US" sz="1800" kern="1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FSM: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trạng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ngõ</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door_lock</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motor_on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fill_valve_on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drain_valve_on</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done,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fsm_wash</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fsm_drying</a:t>
            </a: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0" marR="190500" indent="226695" algn="just">
              <a:lnSpc>
                <a:spcPct val="120000"/>
              </a:lnSpc>
              <a:spcBef>
                <a:spcPts val="600"/>
              </a:spcBef>
              <a:spcAft>
                <a:spcPts val="0"/>
              </a:spcAft>
            </a:pPr>
            <a:r>
              <a:rPr lang="en-US" sz="1800"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285750" marR="0" lvl="0" indent="-285750" algn="l" defTabSz="6858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marL="0" marR="0" lvl="0" indent="0" algn="l" defTabSz="685783" rtl="0" eaLnBrk="1" fontAlgn="auto" latinLnBrk="0" hangingPunct="1">
              <a:lnSpc>
                <a:spcPct val="120000"/>
              </a:lnSpc>
              <a:spcBef>
                <a:spcPct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5414964" y="4224272"/>
            <a:ext cx="1710725"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Sơ</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đồ</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khối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của</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bộ</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rửa</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9" name="Picture 8" descr="Diagram&#10;&#10;Description automatically generated">
            <a:extLst>
              <a:ext uri="{FF2B5EF4-FFF2-40B4-BE49-F238E27FC236}">
                <a16:creationId xmlns:a16="http://schemas.microsoft.com/office/drawing/2014/main" id="{7D71084D-E905-4459-F88C-B31AA7CD0F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0976" y="1175129"/>
            <a:ext cx="4557712" cy="3034030"/>
          </a:xfrm>
          <a:prstGeom prst="rect">
            <a:avLst/>
          </a:prstGeom>
          <a:noFill/>
          <a:ln>
            <a:noFill/>
          </a:ln>
        </p:spPr>
      </p:pic>
    </p:spTree>
    <p:extLst>
      <p:ext uri="{BB962C8B-B14F-4D97-AF65-F5344CB8AC3E}">
        <p14:creationId xmlns:p14="http://schemas.microsoft.com/office/powerpoint/2010/main" val="97298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Roboto Condensed bold" panose="02000000000000000000" pitchFamily="2" charset="0"/>
                <a:cs typeface="Segoe UI Semibold" panose="020B0702040204020203" pitchFamily="34" charset="0"/>
              </a:rPr>
              <a:t>16</a:t>
            </a:r>
          </a:p>
        </p:txBody>
      </p:sp>
      <p:sp>
        <p:nvSpPr>
          <p:cNvPr id="5" name="TextBox 4">
            <a:extLst>
              <a:ext uri="{FF2B5EF4-FFF2-40B4-BE49-F238E27FC236}">
                <a16:creationId xmlns:a16="http://schemas.microsoft.com/office/drawing/2014/main" id="{CACB8921-2672-4EB0-AF5C-9F8541D5FF30}"/>
              </a:ext>
            </a:extLst>
          </p:cNvPr>
          <p:cNvSpPr txBox="1"/>
          <p:nvPr/>
        </p:nvSpPr>
        <p:spPr>
          <a:xfrm>
            <a:off x="94298" y="622680"/>
            <a:ext cx="8641080"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Mô</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hình</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hóa</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hệ</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thống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bằng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FSM: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Thiết</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kế</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cho</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phần</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rửa</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của</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máy</a:t>
            </a:r>
            <a:endParaRPr kumimoji="0" lang="en-US" sz="1800" b="0" i="1" u="none" strike="noStrike" kern="1200" cap="none" spc="0" normalizeH="0" baseline="0" noProof="0" dirty="0">
              <a:ln>
                <a:noFill/>
              </a:ln>
              <a:solidFill>
                <a:srgbClr val="C00000"/>
              </a:solidFill>
              <a:effectLst/>
              <a:uLnTx/>
              <a:uFillTx/>
              <a:latin typeface="Segoe UI Bold" panose="020B0802040204020203" pitchFamily="34" charset="0"/>
              <a:ea typeface="+mn-ea"/>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marL="0" marR="0" lvl="0" indent="0" algn="l" defTabSz="685783" rtl="0" eaLnBrk="1" fontAlgn="auto" latinLnBrk="0" hangingPunct="1">
              <a:lnSpc>
                <a:spcPct val="120000"/>
              </a:lnSpc>
              <a:spcBef>
                <a:spcPct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3821908" y="4382320"/>
            <a:ext cx="970137"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Sơ</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đồ</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FSM</a:t>
            </a:r>
          </a:p>
        </p:txBody>
      </p:sp>
      <p:pic>
        <p:nvPicPr>
          <p:cNvPr id="7" name="Picture 6" descr="Diagram&#10;&#10;Description automatically generated">
            <a:extLst>
              <a:ext uri="{FF2B5EF4-FFF2-40B4-BE49-F238E27FC236}">
                <a16:creationId xmlns:a16="http://schemas.microsoft.com/office/drawing/2014/main" id="{01847E71-6F71-B9A0-3881-3781836218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060365"/>
            <a:ext cx="6886575" cy="3253601"/>
          </a:xfrm>
          <a:prstGeom prst="rect">
            <a:avLst/>
          </a:prstGeom>
          <a:noFill/>
          <a:ln>
            <a:noFill/>
          </a:ln>
        </p:spPr>
      </p:pic>
    </p:spTree>
    <p:extLst>
      <p:ext uri="{BB962C8B-B14F-4D97-AF65-F5344CB8AC3E}">
        <p14:creationId xmlns:p14="http://schemas.microsoft.com/office/powerpoint/2010/main" val="675940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prstClr>
                </a:solidFill>
                <a:effectLst/>
                <a:uLnTx/>
                <a:uFillTx/>
                <a:latin typeface="Segoe UI Semibold" panose="020B0702040204020203" pitchFamily="34" charset="0"/>
                <a:ea typeface="Roboto Condensed bold" panose="02000000000000000000" pitchFamily="2" charset="0"/>
                <a:cs typeface="Segoe UI Semibold" panose="020B0702040204020203" pitchFamily="34" charset="0"/>
              </a:rPr>
              <a:t>16</a:t>
            </a:r>
          </a:p>
        </p:txBody>
      </p:sp>
      <p:sp>
        <p:nvSpPr>
          <p:cNvPr id="5" name="TextBox 4">
            <a:extLst>
              <a:ext uri="{FF2B5EF4-FFF2-40B4-BE49-F238E27FC236}">
                <a16:creationId xmlns:a16="http://schemas.microsoft.com/office/drawing/2014/main" id="{CACB8921-2672-4EB0-AF5C-9F8541D5FF30}"/>
              </a:ext>
            </a:extLst>
          </p:cNvPr>
          <p:cNvSpPr txBox="1"/>
          <p:nvPr/>
        </p:nvSpPr>
        <p:spPr>
          <a:xfrm>
            <a:off x="94298" y="622680"/>
            <a:ext cx="8641080"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Mô</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hình</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hóa</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hệ</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thống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bằng</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FSM: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Kết</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quả</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mô</a:t>
            </a:r>
            <a:r>
              <a:rPr kumimoji="0" lang="en-US" sz="1800" b="0" i="0" u="none" strike="noStrike" kern="1200" cap="none" spc="0" normalizeH="0" baseline="0" noProof="0" dirty="0">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 </a:t>
            </a:r>
            <a:r>
              <a:rPr kumimoji="0" lang="en-US" sz="1800" b="0" i="0" u="none" strike="noStrike" kern="1200" cap="none" spc="0" normalizeH="0" baseline="0" noProof="0" dirty="0" err="1">
                <a:ln>
                  <a:noFill/>
                </a:ln>
                <a:solidFill>
                  <a:prstClr val="black">
                    <a:lumMod val="75000"/>
                    <a:lumOff val="25000"/>
                  </a:prstClr>
                </a:solidFill>
                <a:effectLst/>
                <a:uLnTx/>
                <a:uFillTx/>
                <a:latin typeface="Segoe UI Bold" panose="020B0802040204020203" pitchFamily="34" charset="0"/>
                <a:ea typeface="+mn-ea"/>
                <a:cs typeface="Segoe UI Bold" panose="020B0802040204020203" pitchFamily="34" charset="0"/>
              </a:rPr>
              <a:t>phỏng</a:t>
            </a:r>
            <a:endParaRPr kumimoji="0" lang="en-US" sz="1800" b="0" i="1" u="none" strike="noStrike" kern="1200" cap="none" spc="0" normalizeH="0" baseline="0" noProof="0" dirty="0">
              <a:ln>
                <a:noFill/>
              </a:ln>
              <a:solidFill>
                <a:srgbClr val="C00000"/>
              </a:solidFill>
              <a:effectLst/>
              <a:uLnTx/>
              <a:uFillTx/>
              <a:latin typeface="Segoe UI Bold" panose="020B0802040204020203" pitchFamily="34" charset="0"/>
              <a:ea typeface="+mn-ea"/>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marL="0" marR="0" lvl="0" indent="0" algn="l" defTabSz="685783" rtl="0" eaLnBrk="1" fontAlgn="auto" latinLnBrk="0" hangingPunct="1">
              <a:lnSpc>
                <a:spcPct val="120000"/>
              </a:lnSpc>
              <a:spcBef>
                <a:spcPct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Segoe UI Bold" panose="020B0802040204020203" pitchFamily="34" charset="0"/>
              </a:rPr>
              <a:t>02</a:t>
            </a:r>
          </a:p>
        </p:txBody>
      </p:sp>
      <p:sp>
        <p:nvSpPr>
          <p:cNvPr id="6" name="TextBox 5">
            <a:extLst>
              <a:ext uri="{FF2B5EF4-FFF2-40B4-BE49-F238E27FC236}">
                <a16:creationId xmlns:a16="http://schemas.microsoft.com/office/drawing/2014/main" id="{50DDF3B5-64DA-3977-D31F-C51E065257C0}"/>
              </a:ext>
            </a:extLst>
          </p:cNvPr>
          <p:cNvSpPr txBox="1"/>
          <p:nvPr/>
        </p:nvSpPr>
        <p:spPr>
          <a:xfrm>
            <a:off x="1193008" y="4779790"/>
            <a:ext cx="229742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err="1">
                <a:solidFill>
                  <a:prstClr val="black"/>
                </a:solidFill>
                <a:latin typeface="Arial" panose="020B0604020202020204" pitchFamily="34" charset="0"/>
                <a:cs typeface="Arial" panose="020B0604020202020204" pitchFamily="34" charset="0"/>
              </a:rPr>
              <a:t>Mô</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phỏng</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chức</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năng</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phân</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loại</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Hình ảnh 18" descr="Ảnh có chứa văn bản, thiết bị điện tử, ảnh chụp màn hình, máy tính&#10;&#10;Mô tả được tạo tự động">
            <a:extLst>
              <a:ext uri="{FF2B5EF4-FFF2-40B4-BE49-F238E27FC236}">
                <a16:creationId xmlns:a16="http://schemas.microsoft.com/office/drawing/2014/main" id="{49F9C15C-7564-28FD-09DC-27A1BB372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22" y="992012"/>
            <a:ext cx="3759964" cy="3731895"/>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B107A0F7-5CD6-BFBB-0B0D-08688BE7702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3098" y="992012"/>
            <a:ext cx="4066604" cy="3656472"/>
          </a:xfrm>
          <a:prstGeom prst="rect">
            <a:avLst/>
          </a:prstGeom>
          <a:noFill/>
          <a:ln>
            <a:noFill/>
          </a:ln>
        </p:spPr>
      </p:pic>
      <p:sp>
        <p:nvSpPr>
          <p:cNvPr id="10" name="TextBox 9">
            <a:extLst>
              <a:ext uri="{FF2B5EF4-FFF2-40B4-BE49-F238E27FC236}">
                <a16:creationId xmlns:a16="http://schemas.microsoft.com/office/drawing/2014/main" id="{17F6CE97-646D-810B-FF7D-24422BFAC1E1}"/>
              </a:ext>
            </a:extLst>
          </p:cNvPr>
          <p:cNvSpPr txBox="1"/>
          <p:nvPr/>
        </p:nvSpPr>
        <p:spPr>
          <a:xfrm>
            <a:off x="5799075" y="4759820"/>
            <a:ext cx="2172390"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err="1">
                <a:solidFill>
                  <a:prstClr val="black"/>
                </a:solidFill>
                <a:latin typeface="Arial" panose="020B0604020202020204" pitchFamily="34" charset="0"/>
                <a:cs typeface="Arial" panose="020B0604020202020204" pitchFamily="34" charset="0"/>
              </a:rPr>
              <a:t>Mô</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phỏng</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chức</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năng</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rửa</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bát</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14944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17176-BA18-4A53-9A88-01EA3ECB214E}"/>
              </a:ext>
            </a:extLst>
          </p:cNvPr>
          <p:cNvSpPr/>
          <p:nvPr/>
        </p:nvSpPr>
        <p:spPr>
          <a:xfrm>
            <a:off x="-7435" y="42494"/>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1A428-09AD-43CD-96CA-D1E79ED7B25A}"/>
              </a:ext>
            </a:extLst>
          </p:cNvPr>
          <p:cNvSpPr>
            <a:spLocks noGrp="1"/>
          </p:cNvSpPr>
          <p:nvPr>
            <p:ph type="title"/>
          </p:nvPr>
        </p:nvSpPr>
        <p:spPr>
          <a:xfrm>
            <a:off x="2248167" y="1904106"/>
            <a:ext cx="6498279" cy="1335285"/>
          </a:xfrm>
        </p:spPr>
        <p:txBody>
          <a:bodyPr anchor="ctr">
            <a:noAutofit/>
          </a:bodyPr>
          <a:lstStyle/>
          <a:p>
            <a:pPr algn="l">
              <a:lnSpc>
                <a:spcPct val="110000"/>
              </a:lnSpc>
            </a:pPr>
            <a:r>
              <a:rPr lang="en-US" sz="3000">
                <a:solidFill>
                  <a:srgbClr val="92D050"/>
                </a:solidFill>
                <a:latin typeface="Segoe UI Bold" panose="020B0802040204020203" pitchFamily="34" charset="0"/>
              </a:rPr>
              <a:t>THIẾT KẾ HỆ THỐNG</a:t>
            </a:r>
            <a:br>
              <a:rPr lang="en-US" sz="3000">
                <a:solidFill>
                  <a:srgbClr val="92D050"/>
                </a:solidFill>
                <a:latin typeface="Segoe UI Bold" panose="020B0802040204020203" pitchFamily="34" charset="0"/>
              </a:rPr>
            </a:br>
            <a:r>
              <a:rPr lang="en-US" sz="1700">
                <a:solidFill>
                  <a:srgbClr val="92D050"/>
                </a:solidFill>
                <a:latin typeface="Segoe UI Bold" panose="020B0802040204020203" pitchFamily="34" charset="0"/>
              </a:rPr>
              <a:t>DESIGN SYSTEMS</a:t>
            </a:r>
          </a:p>
        </p:txBody>
      </p:sp>
      <p:sp>
        <p:nvSpPr>
          <p:cNvPr id="11" name="Rectangle 10">
            <a:extLst>
              <a:ext uri="{FF2B5EF4-FFF2-40B4-BE49-F238E27FC236}">
                <a16:creationId xmlns:a16="http://schemas.microsoft.com/office/drawing/2014/main" id="{88317FC8-F6F7-4271-AB9E-A5A9061996CF}"/>
              </a:ext>
            </a:extLst>
          </p:cNvPr>
          <p:cNvSpPr/>
          <p:nvPr/>
        </p:nvSpPr>
        <p:spPr>
          <a:xfrm>
            <a:off x="-1" y="0"/>
            <a:ext cx="2162175" cy="51435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6AA6AD7-7A39-4CFD-BAFA-86615E891596}"/>
              </a:ext>
            </a:extLst>
          </p:cNvPr>
          <p:cNvSpPr txBox="1">
            <a:spLocks/>
          </p:cNvSpPr>
          <p:nvPr/>
        </p:nvSpPr>
        <p:spPr>
          <a:xfrm>
            <a:off x="397554" y="1763097"/>
            <a:ext cx="2009775" cy="1335285"/>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11000">
                <a:solidFill>
                  <a:schemeClr val="bg1"/>
                </a:solidFill>
                <a:latin typeface="Segoe UI Bold" panose="020B0802040204020203" pitchFamily="34" charset="0"/>
              </a:rPr>
              <a:t>03</a:t>
            </a:r>
          </a:p>
        </p:txBody>
      </p:sp>
      <p:sp>
        <p:nvSpPr>
          <p:cNvPr id="12" name="Slide Number Placeholder 5">
            <a:extLst>
              <a:ext uri="{FF2B5EF4-FFF2-40B4-BE49-F238E27FC236}">
                <a16:creationId xmlns:a16="http://schemas.microsoft.com/office/drawing/2014/main" id="{92584C27-79D8-403C-B3B9-D9B1B67A9798}"/>
              </a:ext>
            </a:extLst>
          </p:cNvPr>
          <p:cNvSpPr txBox="1">
            <a:spLocks/>
          </p:cNvSpPr>
          <p:nvPr/>
        </p:nvSpPr>
        <p:spPr>
          <a:xfrm>
            <a:off x="8705850" y="4854785"/>
            <a:ext cx="438150"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17</a:t>
            </a:r>
          </a:p>
        </p:txBody>
      </p:sp>
    </p:spTree>
    <p:extLst>
      <p:ext uri="{BB962C8B-B14F-4D97-AF65-F5344CB8AC3E}">
        <p14:creationId xmlns:p14="http://schemas.microsoft.com/office/powerpoint/2010/main" val="2602038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rgbClr val="92D050"/>
                </a:solidFill>
              </a:rPr>
              <a:t>THIẾT KẾ PHẦN CỨNG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18</a:t>
            </a:r>
          </a:p>
        </p:txBody>
      </p:sp>
      <p:sp>
        <p:nvSpPr>
          <p:cNvPr id="5" name="TextBox 4">
            <a:extLst>
              <a:ext uri="{FF2B5EF4-FFF2-40B4-BE49-F238E27FC236}">
                <a16:creationId xmlns:a16="http://schemas.microsoft.com/office/drawing/2014/main" id="{CACB8921-2672-4EB0-AF5C-9F8541D5FF30}"/>
              </a:ext>
            </a:extLst>
          </p:cNvPr>
          <p:cNvSpPr txBox="1"/>
          <p:nvPr/>
        </p:nvSpPr>
        <p:spPr>
          <a:xfrm>
            <a:off x="108139" y="578445"/>
            <a:ext cx="8641080" cy="369332"/>
          </a:xfrm>
          <a:prstGeom prst="rect">
            <a:avLst/>
          </a:prstGeom>
          <a:noFill/>
        </p:spPr>
        <p:txBody>
          <a:bodyPr wrap="square" rtlCol="0">
            <a:spAutoFit/>
          </a:bodyPr>
          <a:lstStyle/>
          <a:p>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Mô</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tả</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hoạt</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động</a:t>
            </a:r>
            <a:endParaRPr lang="en-US" sz="1800" i="1" dirty="0">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0" y="950357"/>
            <a:ext cx="3863787" cy="2876044"/>
          </a:xfrm>
          <a:prstGeom prst="rect">
            <a:avLst/>
          </a:prstGeom>
          <a:noFill/>
        </p:spPr>
        <p:txBody>
          <a:bodyPr wrap="square">
            <a:spAutoFit/>
          </a:bodyPr>
          <a:lstStyle/>
          <a:p>
            <a:pPr marL="0" marR="0" indent="226695" algn="just">
              <a:lnSpc>
                <a:spcPct val="120000"/>
              </a:lnSpc>
              <a:spcBef>
                <a:spcPts val="600"/>
              </a:spcBef>
              <a:spcAft>
                <a:spcPts val="600"/>
              </a:spcAft>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Nguyên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lý</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hoạt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máy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rửa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sử</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dụng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lực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phun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xoáy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mạnh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nước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lạnh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hoặc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nướ</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c</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nóng</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Hỗn</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hợp</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nước</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sạch</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chất</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tẩy</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rửa</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sẽ</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được</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phun</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tự</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động</a:t>
            </a:r>
            <a:r>
              <a:rPr lang="en-US" sz="1800" kern="100" dirty="0">
                <a:latin typeface="Times New Roman" panose="02020603050405020304" pitchFamily="18" charset="0"/>
                <a:ea typeface="Calibri" panose="020F0502020204030204" pitchFamily="34" charset="0"/>
                <a:cs typeface="Angsana New" panose="02020603050405020304" pitchFamily="18" charset="-34"/>
              </a:rPr>
              <a:t> qua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hệ</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thống</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phun</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áp</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lực</a:t>
            </a:r>
            <a:r>
              <a:rPr lang="en-US" sz="1800"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cao</a:t>
            </a:r>
            <a:r>
              <a:rPr lang="en-US" sz="1800" kern="100" dirty="0">
                <a:latin typeface="Times New Roman" panose="02020603050405020304" pitchFamily="18" charset="0"/>
                <a:ea typeface="Calibri" panose="020F0502020204030204" pitchFamily="34" charset="0"/>
                <a:cs typeface="Angsana New" panose="02020603050405020304" pitchFamily="18" charset="-34"/>
              </a:rPr>
              <a:t>.</a:t>
            </a:r>
          </a:p>
          <a:p>
            <a:pPr marL="0" marR="0" indent="226695" algn="just">
              <a:lnSpc>
                <a:spcPct val="120000"/>
              </a:lnSpc>
              <a:spcBef>
                <a:spcPts val="600"/>
              </a:spcBef>
              <a:spcAft>
                <a:spcPts val="600"/>
              </a:spcAft>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Tiếp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đó</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máy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rửa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sẽ</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hấp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khô</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dụng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cụ</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bếp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bằng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cách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tạo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luồng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khí</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nóng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khô</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đĩa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hiệu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quả</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endParaRPr lang="vi-VN" sz="16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3.1</a:t>
            </a:r>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endParaRPr lang="en-US" sz="3000" dirty="0">
              <a:solidFill>
                <a:schemeClr val="bg1"/>
              </a:solidFill>
              <a:latin typeface="Segoe UI Bold" panose="020B0802040204020203" pitchFamily="34" charset="0"/>
            </a:endParaRPr>
          </a:p>
        </p:txBody>
      </p:sp>
      <p:pic>
        <p:nvPicPr>
          <p:cNvPr id="7" name="Picture 6">
            <a:extLst>
              <a:ext uri="{FF2B5EF4-FFF2-40B4-BE49-F238E27FC236}">
                <a16:creationId xmlns:a16="http://schemas.microsoft.com/office/drawing/2014/main" id="{FF0DB87B-1C20-E100-FA98-0FEDE0A0325A}"/>
              </a:ext>
            </a:extLst>
          </p:cNvPr>
          <p:cNvPicPr>
            <a:picLocks noChangeAspect="1"/>
          </p:cNvPicPr>
          <p:nvPr/>
        </p:nvPicPr>
        <p:blipFill>
          <a:blip r:embed="rId2"/>
          <a:stretch>
            <a:fillRect/>
          </a:stretch>
        </p:blipFill>
        <p:spPr>
          <a:xfrm>
            <a:off x="4428679" y="1158344"/>
            <a:ext cx="4636740" cy="3650456"/>
          </a:xfrm>
          <a:prstGeom prst="rect">
            <a:avLst/>
          </a:prstGeom>
        </p:spPr>
      </p:pic>
    </p:spTree>
    <p:extLst>
      <p:ext uri="{BB962C8B-B14F-4D97-AF65-F5344CB8AC3E}">
        <p14:creationId xmlns:p14="http://schemas.microsoft.com/office/powerpoint/2010/main" val="2452475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rgbClr val="92D050"/>
                </a:solidFill>
              </a:rPr>
              <a:t>THIẾT KẾ PHẦN CỨNG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19</a:t>
            </a:r>
          </a:p>
        </p:txBody>
      </p:sp>
      <p:sp>
        <p:nvSpPr>
          <p:cNvPr id="5" name="TextBox 4">
            <a:extLst>
              <a:ext uri="{FF2B5EF4-FFF2-40B4-BE49-F238E27FC236}">
                <a16:creationId xmlns:a16="http://schemas.microsoft.com/office/drawing/2014/main" id="{CACB8921-2672-4EB0-AF5C-9F8541D5FF30}"/>
              </a:ext>
            </a:extLst>
          </p:cNvPr>
          <p:cNvSpPr txBox="1"/>
          <p:nvPr/>
        </p:nvSpPr>
        <p:spPr>
          <a:xfrm>
            <a:off x="186720" y="748831"/>
            <a:ext cx="8641080" cy="369332"/>
          </a:xfrm>
          <a:prstGeom prst="rect">
            <a:avLst/>
          </a:prstGeom>
          <a:noFill/>
        </p:spPr>
        <p:txBody>
          <a:bodyPr wrap="square" rtlCol="0">
            <a:spAutoFit/>
          </a:bodyPr>
          <a:lstStyle/>
          <a:p>
            <a:r>
              <a:rPr lang="en-US" sz="1800" err="1">
                <a:solidFill>
                  <a:schemeClr val="tx1">
                    <a:lumMod val="75000"/>
                    <a:lumOff val="25000"/>
                  </a:schemeClr>
                </a:solidFill>
                <a:latin typeface="Segoe UI Bold" panose="020B0802040204020203" pitchFamily="34" charset="0"/>
                <a:cs typeface="Segoe UI Bold" panose="020B0802040204020203" pitchFamily="34" charset="0"/>
              </a:rPr>
              <a:t>Thiết</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kế</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sơ</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đồ</a:t>
            </a:r>
            <a:r>
              <a:rPr lang="en-US" sz="1800">
                <a:solidFill>
                  <a:schemeClr val="tx1">
                    <a:lumMod val="75000"/>
                    <a:lumOff val="25000"/>
                  </a:schemeClr>
                </a:solidFill>
                <a:latin typeface="Segoe UI Bold" panose="020B0802040204020203" pitchFamily="34" charset="0"/>
                <a:cs typeface="Segoe UI Bold" panose="020B0802040204020203" pitchFamily="34" charset="0"/>
              </a:rPr>
              <a:t> ASMD</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186720" y="1207864"/>
            <a:ext cx="3991800" cy="1837747"/>
          </a:xfrm>
          <a:prstGeom prst="rect">
            <a:avLst/>
          </a:prstGeom>
          <a:noFill/>
        </p:spPr>
        <p:txBody>
          <a:bodyPr wrap="square">
            <a:spAutoFit/>
          </a:bodyPr>
          <a:lstStyle/>
          <a:p>
            <a:pPr algn="just">
              <a:lnSpc>
                <a:spcPct val="120000"/>
              </a:lnSpc>
            </a:pPr>
            <a:r>
              <a:rPr lang="en-US" sz="1600" dirty="0" err="1">
                <a:solidFill>
                  <a:schemeClr val="tx1">
                    <a:lumMod val="65000"/>
                    <a:lumOff val="35000"/>
                  </a:schemeClr>
                </a:solidFill>
                <a:latin typeface="Segoe UI" panose="020B0502040204020203" pitchFamily="34" charset="0"/>
                <a:cs typeface="Segoe UI" panose="020B0502040204020203" pitchFamily="34" charset="0"/>
              </a:rPr>
              <a:t>Các</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trạng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thái</a:t>
            </a:r>
            <a:r>
              <a:rPr lang="en-US" sz="1600" dirty="0">
                <a:solidFill>
                  <a:schemeClr val="tx1">
                    <a:lumMod val="65000"/>
                    <a:lumOff val="35000"/>
                  </a:schemeClr>
                </a:solidFill>
                <a:latin typeface="Segoe UI" panose="020B0502040204020203" pitchFamily="34" charset="0"/>
                <a:cs typeface="Segoe UI" panose="020B0502040204020203" pitchFamily="34" charset="0"/>
              </a:rPr>
              <a:t>:</a:t>
            </a:r>
          </a:p>
          <a:p>
            <a:pPr marL="285750" indent="-285750" algn="just">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IDLE: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trạng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thái</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chờ</a:t>
            </a: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gn="just">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USING: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trạng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thái</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đang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sử</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dụng</a:t>
            </a: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gn="just">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SPRAY: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trạng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thái</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xịt</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nước</a:t>
            </a: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gn="just">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DRYING: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trạng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thái</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sấy</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khô</a:t>
            </a: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gn="just">
              <a:lnSpc>
                <a:spcPct val="120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DISCHARGE: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trạng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thái</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xả</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nước</a:t>
            </a: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3.1</a:t>
            </a:r>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endParaRPr lang="en-US" sz="3000" dirty="0">
              <a:solidFill>
                <a:schemeClr val="bg1"/>
              </a:solidFill>
              <a:latin typeface="Segoe UI Bold" panose="020B0802040204020203" pitchFamily="34" charset="0"/>
            </a:endParaRPr>
          </a:p>
        </p:txBody>
      </p:sp>
      <p:pic>
        <p:nvPicPr>
          <p:cNvPr id="6" name="Picture 5">
            <a:extLst>
              <a:ext uri="{FF2B5EF4-FFF2-40B4-BE49-F238E27FC236}">
                <a16:creationId xmlns:a16="http://schemas.microsoft.com/office/drawing/2014/main" id="{ABF9A68C-95B0-9414-AAB0-B4A6178F8DAB}"/>
              </a:ext>
            </a:extLst>
          </p:cNvPr>
          <p:cNvPicPr>
            <a:picLocks noChangeAspect="1"/>
          </p:cNvPicPr>
          <p:nvPr/>
        </p:nvPicPr>
        <p:blipFill>
          <a:blip r:embed="rId2"/>
          <a:stretch>
            <a:fillRect/>
          </a:stretch>
        </p:blipFill>
        <p:spPr>
          <a:xfrm>
            <a:off x="4229100" y="-17776"/>
            <a:ext cx="4785420" cy="4995671"/>
          </a:xfrm>
          <a:prstGeom prst="rect">
            <a:avLst/>
          </a:prstGeom>
        </p:spPr>
      </p:pic>
    </p:spTree>
    <p:extLst>
      <p:ext uri="{BB962C8B-B14F-4D97-AF65-F5344CB8AC3E}">
        <p14:creationId xmlns:p14="http://schemas.microsoft.com/office/powerpoint/2010/main" val="1348468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rgbClr val="92D050"/>
                </a:solidFill>
              </a:rPr>
              <a:t>THIẾT KẾ PHẦN CỨNG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20</a:t>
            </a:r>
          </a:p>
        </p:txBody>
      </p:sp>
      <p:sp>
        <p:nvSpPr>
          <p:cNvPr id="5" name="TextBox 4">
            <a:extLst>
              <a:ext uri="{FF2B5EF4-FFF2-40B4-BE49-F238E27FC236}">
                <a16:creationId xmlns:a16="http://schemas.microsoft.com/office/drawing/2014/main" id="{CACB8921-2672-4EB0-AF5C-9F8541D5FF30}"/>
              </a:ext>
            </a:extLst>
          </p:cNvPr>
          <p:cNvSpPr txBox="1"/>
          <p:nvPr/>
        </p:nvSpPr>
        <p:spPr>
          <a:xfrm>
            <a:off x="186720" y="748831"/>
            <a:ext cx="8641080" cy="369332"/>
          </a:xfrm>
          <a:prstGeom prst="rect">
            <a:avLst/>
          </a:prstGeom>
          <a:noFill/>
        </p:spPr>
        <p:txBody>
          <a:bodyPr wrap="square" rtlCol="0">
            <a:spAutoFit/>
          </a:bodyPr>
          <a:lstStyle/>
          <a:p>
            <a:r>
              <a:rPr lang="en-US" sz="1800" err="1">
                <a:solidFill>
                  <a:schemeClr val="tx1">
                    <a:lumMod val="75000"/>
                    <a:lumOff val="25000"/>
                  </a:schemeClr>
                </a:solidFill>
                <a:latin typeface="Segoe UI Bold" panose="020B0802040204020203" pitchFamily="34" charset="0"/>
                <a:cs typeface="Segoe UI Bold" panose="020B0802040204020203" pitchFamily="34" charset="0"/>
              </a:rPr>
              <a:t>Thiết</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kế</a:t>
            </a:r>
            <a:r>
              <a:rPr lang="en-US" sz="1800">
                <a:solidFill>
                  <a:schemeClr val="tx1">
                    <a:lumMod val="75000"/>
                    <a:lumOff val="25000"/>
                  </a:schemeClr>
                </a:solidFill>
                <a:latin typeface="Segoe UI Bold" panose="020B0802040204020203" pitchFamily="34" charset="0"/>
                <a:cs typeface="Segoe UI Bold" panose="020B0802040204020203" pitchFamily="34" charset="0"/>
              </a:rPr>
              <a:t> khối control và datapath</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186720" y="1207864"/>
            <a:ext cx="3280380" cy="951351"/>
          </a:xfrm>
          <a:prstGeom prst="rect">
            <a:avLst/>
          </a:prstGeom>
          <a:noFill/>
        </p:spPr>
        <p:txBody>
          <a:bodyPr wrap="square">
            <a:spAutoFit/>
          </a:bodyPr>
          <a:lstStyle/>
          <a:p>
            <a:pPr algn="just">
              <a:lnSpc>
                <a:spcPct val="120000"/>
              </a:lnSpc>
            </a:pPr>
            <a:r>
              <a:rPr lang="en-US" sz="1600" dirty="0" err="1">
                <a:solidFill>
                  <a:schemeClr val="tx1">
                    <a:lumMod val="65000"/>
                    <a:lumOff val="35000"/>
                  </a:schemeClr>
                </a:solidFill>
                <a:latin typeface="Segoe UI" panose="020B0502040204020203" pitchFamily="34" charset="0"/>
                <a:cs typeface="Segoe UI" panose="020B0502040204020203" pitchFamily="34" charset="0"/>
              </a:rPr>
              <a:t>Từ</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sơ</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đồ</a:t>
            </a:r>
            <a:r>
              <a:rPr lang="en-US" sz="1600" dirty="0">
                <a:solidFill>
                  <a:schemeClr val="tx1">
                    <a:lumMod val="65000"/>
                    <a:lumOff val="35000"/>
                  </a:schemeClr>
                </a:solidFill>
                <a:latin typeface="Segoe UI" panose="020B0502040204020203" pitchFamily="34" charset="0"/>
                <a:cs typeface="Segoe UI" panose="020B0502040204020203" pitchFamily="34" charset="0"/>
              </a:rPr>
              <a:t> ASMD ta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xác</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định</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được</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sơ</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đồ</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khối</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giao</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tiếp</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giữa</a:t>
            </a:r>
            <a:r>
              <a:rPr lang="en-US" sz="1600" dirty="0">
                <a:solidFill>
                  <a:schemeClr val="tx1">
                    <a:lumMod val="65000"/>
                    <a:lumOff val="35000"/>
                  </a:schemeClr>
                </a:solidFill>
                <a:latin typeface="Segoe UI" panose="020B0502040204020203" pitchFamily="34" charset="0"/>
                <a:cs typeface="Segoe UI" panose="020B0502040204020203" pitchFamily="34" charset="0"/>
              </a:rPr>
              <a:t> control unit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và</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datapath</a:t>
            </a: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3.1</a:t>
            </a:r>
          </a:p>
        </p:txBody>
      </p:sp>
      <p:sp>
        <p:nvSpPr>
          <p:cNvPr id="13" name="TextBox 12">
            <a:extLst>
              <a:ext uri="{FF2B5EF4-FFF2-40B4-BE49-F238E27FC236}">
                <a16:creationId xmlns:a16="http://schemas.microsoft.com/office/drawing/2014/main" id="{64FF2E33-B6D7-2C29-CE6C-D9F48D087BAE}"/>
              </a:ext>
            </a:extLst>
          </p:cNvPr>
          <p:cNvSpPr txBox="1"/>
          <p:nvPr/>
        </p:nvSpPr>
        <p:spPr>
          <a:xfrm>
            <a:off x="4965480" y="4034249"/>
            <a:ext cx="3991800" cy="360420"/>
          </a:xfrm>
          <a:prstGeom prst="rect">
            <a:avLst/>
          </a:prstGeom>
          <a:noFill/>
        </p:spPr>
        <p:txBody>
          <a:bodyPr wrap="square">
            <a:spAutoFit/>
          </a:bodyPr>
          <a:lstStyle/>
          <a:p>
            <a:pPr algn="just">
              <a:lnSpc>
                <a:spcPct val="120000"/>
              </a:lnSpc>
            </a:pPr>
            <a:r>
              <a:rPr lang="en-US" sz="1600">
                <a:solidFill>
                  <a:schemeClr val="tx1">
                    <a:lumMod val="65000"/>
                    <a:lumOff val="35000"/>
                  </a:schemeClr>
                </a:solidFill>
                <a:latin typeface="Segoe UI" panose="020B0502040204020203" pitchFamily="34" charset="0"/>
                <a:cs typeface="Segoe UI" panose="020B0502040204020203" pitchFamily="34" charset="0"/>
              </a:rPr>
              <a:t>Sơ đồ khối Control và Datapath</a:t>
            </a:r>
          </a:p>
        </p:txBody>
      </p:sp>
      <p:pic>
        <p:nvPicPr>
          <p:cNvPr id="6" name="Picture 5">
            <a:extLst>
              <a:ext uri="{FF2B5EF4-FFF2-40B4-BE49-F238E27FC236}">
                <a16:creationId xmlns:a16="http://schemas.microsoft.com/office/drawing/2014/main" id="{207840C9-B36C-AA48-8632-26C4B12A860C}"/>
              </a:ext>
            </a:extLst>
          </p:cNvPr>
          <p:cNvPicPr>
            <a:picLocks noChangeAspect="1"/>
          </p:cNvPicPr>
          <p:nvPr/>
        </p:nvPicPr>
        <p:blipFill>
          <a:blip r:embed="rId2"/>
          <a:stretch>
            <a:fillRect/>
          </a:stretch>
        </p:blipFill>
        <p:spPr>
          <a:xfrm>
            <a:off x="4184486" y="771477"/>
            <a:ext cx="4890934" cy="3148330"/>
          </a:xfrm>
          <a:prstGeom prst="rect">
            <a:avLst/>
          </a:prstGeom>
        </p:spPr>
      </p:pic>
    </p:spTree>
    <p:extLst>
      <p:ext uri="{BB962C8B-B14F-4D97-AF65-F5344CB8AC3E}">
        <p14:creationId xmlns:p14="http://schemas.microsoft.com/office/powerpoint/2010/main" val="2186409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rgbClr val="92D050"/>
                </a:solidFill>
              </a:rPr>
              <a:t>THIẾT KẾ PHẦN MỀM</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23</a:t>
            </a:r>
          </a:p>
        </p:txBody>
      </p:sp>
      <p:sp>
        <p:nvSpPr>
          <p:cNvPr id="5" name="TextBox 4">
            <a:extLst>
              <a:ext uri="{FF2B5EF4-FFF2-40B4-BE49-F238E27FC236}">
                <a16:creationId xmlns:a16="http://schemas.microsoft.com/office/drawing/2014/main" id="{CACB8921-2672-4EB0-AF5C-9F8541D5FF30}"/>
              </a:ext>
            </a:extLst>
          </p:cNvPr>
          <p:cNvSpPr txBox="1"/>
          <p:nvPr/>
        </p:nvSpPr>
        <p:spPr>
          <a:xfrm>
            <a:off x="406645" y="748831"/>
            <a:ext cx="8641080" cy="369332"/>
          </a:xfrm>
          <a:prstGeom prst="rect">
            <a:avLst/>
          </a:prstGeom>
          <a:noFill/>
        </p:spPr>
        <p:txBody>
          <a:bodyPr wrap="square" rtlCol="0">
            <a:spAutoFit/>
          </a:bodyPr>
          <a:lstStyle/>
          <a:p>
            <a:r>
              <a:rPr lang="en-US" sz="1800" err="1">
                <a:solidFill>
                  <a:schemeClr val="tx1">
                    <a:lumMod val="75000"/>
                    <a:lumOff val="25000"/>
                  </a:schemeClr>
                </a:solidFill>
                <a:latin typeface="Segoe UI Bold" panose="020B0802040204020203" pitchFamily="34" charset="0"/>
                <a:cs typeface="Segoe UI Bold" panose="020B0802040204020203" pitchFamily="34" charset="0"/>
              </a:rPr>
              <a:t>Mục</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tiêu</a:t>
            </a:r>
            <a:r>
              <a:rPr lang="en-US" sz="1800">
                <a:solidFill>
                  <a:schemeClr val="tx1">
                    <a:lumMod val="75000"/>
                    <a:lumOff val="25000"/>
                  </a:schemeClr>
                </a:solidFill>
                <a:latin typeface="Segoe UI Bold" panose="020B0802040204020203" pitchFamily="34" charset="0"/>
                <a:cs typeface="Segoe UI Bold" panose="020B0802040204020203" pitchFamily="34" charset="0"/>
              </a:rPr>
              <a:t>:</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406645" y="1118163"/>
            <a:ext cx="8247080" cy="360420"/>
          </a:xfrm>
          <a:prstGeom prst="rect">
            <a:avLst/>
          </a:prstGeom>
          <a:noFill/>
        </p:spPr>
        <p:txBody>
          <a:bodyPr wrap="square">
            <a:spAutoFit/>
          </a:bodyPr>
          <a:lstStyle/>
          <a:p>
            <a:pPr>
              <a:lnSpc>
                <a:spcPct val="120000"/>
              </a:lnSpc>
            </a:pPr>
            <a:r>
              <a:rPr lang="en-US" sz="1600" err="1">
                <a:solidFill>
                  <a:schemeClr val="tx1">
                    <a:lumMod val="65000"/>
                    <a:lumOff val="35000"/>
                  </a:schemeClr>
                </a:solidFill>
                <a:latin typeface="Segoe UI" panose="020B0502040204020203" pitchFamily="34" charset="0"/>
                <a:cs typeface="Segoe UI" panose="020B0502040204020203" pitchFamily="34" charset="0"/>
              </a:rPr>
              <a:t>Áp</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dụng</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phần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mềm</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vào</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việc</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hiển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thị</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thông</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báo</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và</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xử</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lý</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dữ</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liệu</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nhận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về</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từ</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các</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cảm</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biến</a:t>
            </a:r>
            <a:r>
              <a:rPr lang="en-US" sz="1600">
                <a:solidFill>
                  <a:schemeClr val="tx1">
                    <a:lumMod val="65000"/>
                    <a:lumOff val="35000"/>
                  </a:schemeClr>
                </a:solidFill>
                <a:latin typeface="Segoe UI" panose="020B0502040204020203" pitchFamily="34" charset="0"/>
                <a:cs typeface="Segoe UI" panose="020B0502040204020203" pitchFamily="34" charset="0"/>
              </a:rPr>
              <a:t>.</a:t>
            </a: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3.2</a:t>
            </a:r>
          </a:p>
        </p:txBody>
      </p:sp>
      <p:sp>
        <p:nvSpPr>
          <p:cNvPr id="11" name="TextBox 10">
            <a:extLst>
              <a:ext uri="{FF2B5EF4-FFF2-40B4-BE49-F238E27FC236}">
                <a16:creationId xmlns:a16="http://schemas.microsoft.com/office/drawing/2014/main" id="{99D8026E-9824-BD97-12CD-C63096E0B694}"/>
              </a:ext>
            </a:extLst>
          </p:cNvPr>
          <p:cNvSpPr txBox="1"/>
          <p:nvPr/>
        </p:nvSpPr>
        <p:spPr>
          <a:xfrm>
            <a:off x="406645" y="1552455"/>
            <a:ext cx="4572000" cy="338554"/>
          </a:xfrm>
          <a:prstGeom prst="rect">
            <a:avLst/>
          </a:prstGeom>
          <a:noFill/>
        </p:spPr>
        <p:txBody>
          <a:bodyPr wrap="square">
            <a:spAutoFit/>
          </a:bodyPr>
          <a:lstStyle/>
          <a:p>
            <a:r>
              <a:rPr lang="en-US" sz="1600" err="1">
                <a:solidFill>
                  <a:schemeClr val="tx1">
                    <a:lumMod val="75000"/>
                    <a:lumOff val="25000"/>
                  </a:schemeClr>
                </a:solidFill>
                <a:latin typeface="Segoe UI Bold" panose="020B0802040204020203" pitchFamily="34" charset="0"/>
                <a:cs typeface="Segoe UI Bold" panose="020B0802040204020203" pitchFamily="34" charset="0"/>
              </a:rPr>
              <a:t>Lý</a:t>
            </a:r>
            <a:r>
              <a:rPr lang="en-US" sz="1600">
                <a:solidFill>
                  <a:schemeClr val="tx1">
                    <a:lumMod val="75000"/>
                    <a:lumOff val="25000"/>
                  </a:schemeClr>
                </a:solidFill>
                <a:latin typeface="Segoe UI Bold" panose="020B0802040204020203" pitchFamily="34" charset="0"/>
                <a:cs typeface="Segoe UI Bold" panose="020B0802040204020203" pitchFamily="34" charset="0"/>
              </a:rPr>
              <a:t> do </a:t>
            </a:r>
            <a:r>
              <a:rPr lang="en-US" sz="1600" err="1">
                <a:solidFill>
                  <a:schemeClr val="tx1">
                    <a:lumMod val="75000"/>
                    <a:lumOff val="25000"/>
                  </a:schemeClr>
                </a:solidFill>
                <a:latin typeface="Segoe UI Bold" panose="020B0802040204020203" pitchFamily="34" charset="0"/>
                <a:cs typeface="Segoe UI Bold" panose="020B0802040204020203" pitchFamily="34" charset="0"/>
              </a:rPr>
              <a:t>chọn</a:t>
            </a:r>
            <a:r>
              <a:rPr lang="en-US" sz="1600">
                <a:solidFill>
                  <a:schemeClr val="tx1">
                    <a:lumMod val="75000"/>
                    <a:lumOff val="25000"/>
                  </a:schemeClr>
                </a:solidFill>
                <a:latin typeface="Segoe UI Bold" panose="020B0802040204020203" pitchFamily="34" charset="0"/>
                <a:cs typeface="Segoe UI Bold" panose="020B0802040204020203" pitchFamily="34" charset="0"/>
              </a:rPr>
              <a:t> </a:t>
            </a:r>
            <a:r>
              <a:rPr lang="en-US" sz="1600" err="1">
                <a:solidFill>
                  <a:schemeClr val="tx1">
                    <a:lumMod val="75000"/>
                    <a:lumOff val="25000"/>
                  </a:schemeClr>
                </a:solidFill>
                <a:latin typeface="Segoe UI Bold" panose="020B0802040204020203" pitchFamily="34" charset="0"/>
                <a:cs typeface="Segoe UI Bold" panose="020B0802040204020203" pitchFamily="34" charset="0"/>
              </a:rPr>
              <a:t>phần</a:t>
            </a:r>
            <a:r>
              <a:rPr lang="en-US" sz="1600">
                <a:solidFill>
                  <a:schemeClr val="tx1">
                    <a:lumMod val="75000"/>
                    <a:lumOff val="25000"/>
                  </a:schemeClr>
                </a:solidFill>
                <a:latin typeface="Segoe UI Bold" panose="020B0802040204020203" pitchFamily="34" charset="0"/>
                <a:cs typeface="Segoe UI Bold" panose="020B0802040204020203" pitchFamily="34" charset="0"/>
              </a:rPr>
              <a:t> </a:t>
            </a:r>
            <a:r>
              <a:rPr lang="en-US" sz="1600" err="1">
                <a:solidFill>
                  <a:schemeClr val="tx1">
                    <a:lumMod val="75000"/>
                    <a:lumOff val="25000"/>
                  </a:schemeClr>
                </a:solidFill>
                <a:latin typeface="Segoe UI Bold" panose="020B0802040204020203" pitchFamily="34" charset="0"/>
                <a:cs typeface="Segoe UI Bold" panose="020B0802040204020203" pitchFamily="34" charset="0"/>
              </a:rPr>
              <a:t>mềm</a:t>
            </a:r>
            <a:r>
              <a:rPr lang="en-US" sz="1600">
                <a:solidFill>
                  <a:schemeClr val="tx1">
                    <a:lumMod val="75000"/>
                    <a:lumOff val="25000"/>
                  </a:schemeClr>
                </a:solidFill>
                <a:latin typeface="Segoe UI Bold" panose="020B0802040204020203" pitchFamily="34" charset="0"/>
                <a:cs typeface="Segoe UI Bold" panose="020B0802040204020203" pitchFamily="34" charset="0"/>
              </a:rPr>
              <a:t>:</a:t>
            </a:r>
            <a:endParaRPr lang="en-US" sz="1600" i="1">
              <a:solidFill>
                <a:srgbClr val="C00000"/>
              </a:solidFill>
              <a:latin typeface="Segoe UI Bold" panose="020B0802040204020203" pitchFamily="34" charset="0"/>
              <a:cs typeface="Segoe UI Bold" panose="020B0802040204020203" pitchFamily="34" charset="0"/>
            </a:endParaRPr>
          </a:p>
        </p:txBody>
      </p:sp>
      <p:sp>
        <p:nvSpPr>
          <p:cNvPr id="13" name="TextBox 12">
            <a:extLst>
              <a:ext uri="{FF2B5EF4-FFF2-40B4-BE49-F238E27FC236}">
                <a16:creationId xmlns:a16="http://schemas.microsoft.com/office/drawing/2014/main" id="{7F962F78-45C1-D9F3-61F7-5F1B0413C45B}"/>
              </a:ext>
            </a:extLst>
          </p:cNvPr>
          <p:cNvSpPr txBox="1"/>
          <p:nvPr/>
        </p:nvSpPr>
        <p:spPr>
          <a:xfrm>
            <a:off x="406645" y="1888115"/>
            <a:ext cx="6631587" cy="951351"/>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sz="1600" err="1">
                <a:solidFill>
                  <a:schemeClr val="tx1">
                    <a:lumMod val="65000"/>
                    <a:lumOff val="35000"/>
                  </a:schemeClr>
                </a:solidFill>
                <a:latin typeface="Segoe UI" panose="020B0502040204020203" pitchFamily="34" charset="0"/>
                <a:cs typeface="Segoe UI" panose="020B0502040204020203" pitchFamily="34" charset="0"/>
              </a:rPr>
              <a:t>Xử</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lý</a:t>
            </a:r>
            <a:r>
              <a:rPr lang="en-US" sz="1600">
                <a:solidFill>
                  <a:schemeClr val="tx1">
                    <a:lumMod val="65000"/>
                    <a:lumOff val="35000"/>
                  </a:schemeClr>
                </a:solidFill>
                <a:latin typeface="Segoe UI" panose="020B0502040204020203" pitchFamily="34" charset="0"/>
                <a:cs typeface="Segoe UI" panose="020B0502040204020203" pitchFamily="34" charset="0"/>
              </a:rPr>
              <a:t> logic </a:t>
            </a:r>
            <a:r>
              <a:rPr lang="en-US" sz="1600" err="1">
                <a:solidFill>
                  <a:schemeClr val="tx1">
                    <a:lumMod val="65000"/>
                    <a:lumOff val="35000"/>
                  </a:schemeClr>
                </a:solidFill>
                <a:latin typeface="Segoe UI" panose="020B0502040204020203" pitchFamily="34" charset="0"/>
                <a:cs typeface="Segoe UI" panose="020B0502040204020203" pitchFamily="34" charset="0"/>
              </a:rPr>
              <a:t>dễ</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hơn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phần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cứng</a:t>
            </a:r>
            <a:endParaRPr lang="en-US" sz="16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nSpc>
                <a:spcPct val="120000"/>
              </a:lnSpc>
              <a:buFont typeface="Arial" panose="020B0604020202020204" pitchFamily="34" charset="0"/>
              <a:buChar char="•"/>
            </a:pPr>
            <a:r>
              <a:rPr lang="en-US" sz="1600" err="1">
                <a:solidFill>
                  <a:schemeClr val="tx1">
                    <a:lumMod val="65000"/>
                    <a:lumOff val="35000"/>
                  </a:schemeClr>
                </a:solidFill>
                <a:latin typeface="Segoe UI" panose="020B0502040204020203" pitchFamily="34" charset="0"/>
                <a:cs typeface="Segoe UI" panose="020B0502040204020203" pitchFamily="34" charset="0"/>
              </a:rPr>
              <a:t>Bảo</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trì</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hệ</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thống</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dễ</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dàng</a:t>
            </a:r>
            <a:endParaRPr lang="en-US" sz="16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nSpc>
                <a:spcPct val="120000"/>
              </a:lnSpc>
              <a:buFont typeface="Arial" panose="020B0604020202020204" pitchFamily="34" charset="0"/>
              <a:buChar char="•"/>
            </a:pPr>
            <a:r>
              <a:rPr lang="en-US" sz="1600" err="1">
                <a:solidFill>
                  <a:schemeClr val="tx1">
                    <a:lumMod val="65000"/>
                    <a:lumOff val="35000"/>
                  </a:schemeClr>
                </a:solidFill>
                <a:latin typeface="Segoe UI" panose="020B0502040204020203" pitchFamily="34" charset="0"/>
                <a:cs typeface="Segoe UI" panose="020B0502040204020203" pitchFamily="34" charset="0"/>
              </a:rPr>
              <a:t>Tính</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tùy</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biến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cao</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hơn</a:t>
            </a: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9275D14B-B625-4C13-5563-FA3DB3E6C8F8}"/>
              </a:ext>
            </a:extLst>
          </p:cNvPr>
          <p:cNvSpPr txBox="1"/>
          <p:nvPr/>
        </p:nvSpPr>
        <p:spPr>
          <a:xfrm>
            <a:off x="406645" y="2862601"/>
            <a:ext cx="4572000" cy="338554"/>
          </a:xfrm>
          <a:prstGeom prst="rect">
            <a:avLst/>
          </a:prstGeom>
          <a:noFill/>
        </p:spPr>
        <p:txBody>
          <a:bodyPr wrap="square">
            <a:spAutoFit/>
          </a:bodyPr>
          <a:lstStyle/>
          <a:p>
            <a:r>
              <a:rPr lang="en-US" sz="1600" err="1">
                <a:solidFill>
                  <a:schemeClr val="tx1">
                    <a:lumMod val="75000"/>
                    <a:lumOff val="25000"/>
                  </a:schemeClr>
                </a:solidFill>
                <a:latin typeface="Segoe UI Bold" panose="020B0802040204020203" pitchFamily="34" charset="0"/>
                <a:cs typeface="Segoe UI Bold" panose="020B0802040204020203" pitchFamily="34" charset="0"/>
              </a:rPr>
              <a:t>Hướng</a:t>
            </a:r>
            <a:r>
              <a:rPr lang="en-US" sz="1600">
                <a:solidFill>
                  <a:schemeClr val="tx1">
                    <a:lumMod val="75000"/>
                    <a:lumOff val="25000"/>
                  </a:schemeClr>
                </a:solidFill>
                <a:latin typeface="Segoe UI Bold" panose="020B0802040204020203" pitchFamily="34" charset="0"/>
                <a:cs typeface="Segoe UI Bold" panose="020B0802040204020203" pitchFamily="34" charset="0"/>
              </a:rPr>
              <a:t> </a:t>
            </a:r>
            <a:r>
              <a:rPr lang="en-US" sz="1600" err="1">
                <a:solidFill>
                  <a:schemeClr val="tx1">
                    <a:lumMod val="75000"/>
                    <a:lumOff val="25000"/>
                  </a:schemeClr>
                </a:solidFill>
                <a:latin typeface="Segoe UI Bold" panose="020B0802040204020203" pitchFamily="34" charset="0"/>
                <a:cs typeface="Segoe UI Bold" panose="020B0802040204020203" pitchFamily="34" charset="0"/>
              </a:rPr>
              <a:t>triển</a:t>
            </a:r>
            <a:r>
              <a:rPr lang="en-US" sz="1600">
                <a:solidFill>
                  <a:schemeClr val="tx1">
                    <a:lumMod val="75000"/>
                    <a:lumOff val="25000"/>
                  </a:schemeClr>
                </a:solidFill>
                <a:latin typeface="Segoe UI Bold" panose="020B0802040204020203" pitchFamily="34" charset="0"/>
                <a:cs typeface="Segoe UI Bold" panose="020B0802040204020203" pitchFamily="34" charset="0"/>
              </a:rPr>
              <a:t> </a:t>
            </a:r>
            <a:r>
              <a:rPr lang="en-US" sz="1600" err="1">
                <a:solidFill>
                  <a:schemeClr val="tx1">
                    <a:lumMod val="75000"/>
                    <a:lumOff val="25000"/>
                  </a:schemeClr>
                </a:solidFill>
                <a:latin typeface="Segoe UI Bold" panose="020B0802040204020203" pitchFamily="34" charset="0"/>
                <a:cs typeface="Segoe UI Bold" panose="020B0802040204020203" pitchFamily="34" charset="0"/>
              </a:rPr>
              <a:t>khai</a:t>
            </a:r>
            <a:r>
              <a:rPr lang="en-US" sz="1600">
                <a:solidFill>
                  <a:schemeClr val="tx1">
                    <a:lumMod val="75000"/>
                    <a:lumOff val="25000"/>
                  </a:schemeClr>
                </a:solidFill>
                <a:latin typeface="Segoe UI Bold" panose="020B0802040204020203" pitchFamily="34" charset="0"/>
                <a:cs typeface="Segoe UI Bold" panose="020B0802040204020203" pitchFamily="34" charset="0"/>
              </a:rPr>
              <a:t>:</a:t>
            </a:r>
            <a:endParaRPr lang="en-US" sz="1600" i="1">
              <a:solidFill>
                <a:srgbClr val="C00000"/>
              </a:solidFill>
              <a:latin typeface="Segoe UI Bold" panose="020B0802040204020203" pitchFamily="34" charset="0"/>
              <a:cs typeface="Segoe UI Bold" panose="020B0802040204020203" pitchFamily="34" charset="0"/>
            </a:endParaRPr>
          </a:p>
        </p:txBody>
      </p:sp>
      <p:sp>
        <p:nvSpPr>
          <p:cNvPr id="16" name="TextBox 15">
            <a:extLst>
              <a:ext uri="{FF2B5EF4-FFF2-40B4-BE49-F238E27FC236}">
                <a16:creationId xmlns:a16="http://schemas.microsoft.com/office/drawing/2014/main" id="{2A624998-03C4-2DC8-52D9-3D060AF816C6}"/>
              </a:ext>
            </a:extLst>
          </p:cNvPr>
          <p:cNvSpPr txBox="1"/>
          <p:nvPr/>
        </p:nvSpPr>
        <p:spPr>
          <a:xfrm>
            <a:off x="406645" y="3201155"/>
            <a:ext cx="8018027" cy="1246816"/>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en-US" sz="1600" err="1">
                <a:solidFill>
                  <a:schemeClr val="tx1">
                    <a:lumMod val="65000"/>
                    <a:lumOff val="35000"/>
                  </a:schemeClr>
                </a:solidFill>
                <a:latin typeface="Segoe UI" panose="020B0502040204020203" pitchFamily="34" charset="0"/>
                <a:cs typeface="Segoe UI" panose="020B0502040204020203" pitchFamily="34" charset="0"/>
              </a:rPr>
              <a:t>Sử</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dụng</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ngôn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ngữ</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lập</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trình</a:t>
            </a:r>
            <a:r>
              <a:rPr lang="en-US" sz="1600">
                <a:solidFill>
                  <a:schemeClr val="tx1">
                    <a:lumMod val="65000"/>
                    <a:lumOff val="35000"/>
                  </a:schemeClr>
                </a:solidFill>
                <a:latin typeface="Segoe UI" panose="020B0502040204020203" pitchFamily="34" charset="0"/>
                <a:cs typeface="Segoe UI" panose="020B0502040204020203" pitchFamily="34" charset="0"/>
              </a:rPr>
              <a:t> C, </a:t>
            </a:r>
            <a:r>
              <a:rPr lang="en-US" sz="1600" err="1">
                <a:solidFill>
                  <a:schemeClr val="tx1">
                    <a:lumMod val="65000"/>
                    <a:lumOff val="35000"/>
                  </a:schemeClr>
                </a:solidFill>
                <a:latin typeface="Segoe UI" panose="020B0502040204020203" pitchFamily="34" charset="0"/>
                <a:cs typeface="Segoe UI" panose="020B0502040204020203" pitchFamily="34" charset="0"/>
              </a:rPr>
              <a:t>lập</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trình</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trên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phần</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mềm</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Vivado</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sử</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dụng</a:t>
            </a:r>
            <a:r>
              <a:rPr lang="en-US" sz="1600">
                <a:solidFill>
                  <a:schemeClr val="tx1">
                    <a:lumMod val="65000"/>
                    <a:lumOff val="35000"/>
                  </a:schemeClr>
                </a:solidFill>
                <a:latin typeface="Segoe UI" panose="020B0502040204020203" pitchFamily="34" charset="0"/>
                <a:cs typeface="Segoe UI" panose="020B0502040204020203" pitchFamily="34" charset="0"/>
              </a:rPr>
              <a:t> board </a:t>
            </a:r>
            <a:r>
              <a:rPr lang="en-US" sz="1600" err="1">
                <a:solidFill>
                  <a:schemeClr val="tx1">
                    <a:lumMod val="65000"/>
                    <a:lumOff val="35000"/>
                  </a:schemeClr>
                </a:solidFill>
                <a:latin typeface="Segoe UI" panose="020B0502040204020203" pitchFamily="34" charset="0"/>
                <a:cs typeface="Segoe UI" panose="020B0502040204020203" pitchFamily="34" charset="0"/>
              </a:rPr>
              <a:t>ZedBoard</a:t>
            </a:r>
            <a:r>
              <a:rPr lang="en-US" sz="1600">
                <a:solidFill>
                  <a:schemeClr val="tx1">
                    <a:lumMod val="65000"/>
                    <a:lumOff val="35000"/>
                  </a:schemeClr>
                </a:solidFill>
                <a:latin typeface="Segoe UI" panose="020B0502040204020203" pitchFamily="34" charset="0"/>
                <a:cs typeface="Segoe UI" panose="020B0502040204020203" pitchFamily="34" charset="0"/>
              </a:rPr>
              <a:t> (Xilinx Zynq®-7000 All Programmable SoC)</a:t>
            </a:r>
          </a:p>
          <a:p>
            <a:pPr marL="285750" indent="-285750" algn="just">
              <a:lnSpc>
                <a:spcPct val="120000"/>
              </a:lnSpc>
              <a:buFont typeface="Arial" panose="020B0604020202020204" pitchFamily="34" charset="0"/>
              <a:buChar char="•"/>
            </a:pPr>
            <a:r>
              <a:rPr lang="vi-VN" sz="1600">
                <a:solidFill>
                  <a:schemeClr val="tx1">
                    <a:lumMod val="65000"/>
                    <a:lumOff val="35000"/>
                  </a:schemeClr>
                </a:solidFill>
                <a:latin typeface="Segoe UI" panose="020B0502040204020203" pitchFamily="34" charset="0"/>
                <a:cs typeface="Segoe UI" panose="020B0502040204020203" pitchFamily="34" charset="0"/>
              </a:rPr>
              <a:t>Sử dụng hệ điều hành FreeRTOS (Real-time operating system). Đồng thời việc triển khai được viết trên ngôn ngữ C.</a:t>
            </a: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0608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rgbClr val="92D050"/>
                </a:solidFill>
              </a:rPr>
              <a:t>THIẾT KẾ PHẦN MỀM</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24</a:t>
            </a:r>
          </a:p>
        </p:txBody>
      </p:sp>
      <p:sp>
        <p:nvSpPr>
          <p:cNvPr id="5" name="TextBox 4">
            <a:extLst>
              <a:ext uri="{FF2B5EF4-FFF2-40B4-BE49-F238E27FC236}">
                <a16:creationId xmlns:a16="http://schemas.microsoft.com/office/drawing/2014/main" id="{CACB8921-2672-4EB0-AF5C-9F8541D5FF30}"/>
              </a:ext>
            </a:extLst>
          </p:cNvPr>
          <p:cNvSpPr txBox="1"/>
          <p:nvPr/>
        </p:nvSpPr>
        <p:spPr>
          <a:xfrm>
            <a:off x="406645" y="748831"/>
            <a:ext cx="8641080" cy="369332"/>
          </a:xfrm>
          <a:prstGeom prst="rect">
            <a:avLst/>
          </a:prstGeom>
          <a:noFill/>
        </p:spPr>
        <p:txBody>
          <a:bodyPr wrap="square" rtlCol="0">
            <a:spAutoFit/>
          </a:bodyPr>
          <a:lstStyle/>
          <a:p>
            <a:r>
              <a:rPr lang="en-US" sz="1800" err="1">
                <a:solidFill>
                  <a:schemeClr val="tx1">
                    <a:lumMod val="75000"/>
                    <a:lumOff val="25000"/>
                  </a:schemeClr>
                </a:solidFill>
                <a:latin typeface="Segoe UI Bold" panose="020B0802040204020203" pitchFamily="34" charset="0"/>
                <a:cs typeface="Segoe UI Bold" panose="020B0802040204020203" pitchFamily="34" charset="0"/>
              </a:rPr>
              <a:t>Sơ</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đồ</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thuật</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toán</a:t>
            </a:r>
            <a:r>
              <a:rPr lang="en-US" sz="1800">
                <a:solidFill>
                  <a:schemeClr val="tx1">
                    <a:lumMod val="75000"/>
                    <a:lumOff val="25000"/>
                  </a:schemeClr>
                </a:solidFill>
                <a:latin typeface="Segoe UI Bold" panose="020B0802040204020203" pitchFamily="34" charset="0"/>
                <a:cs typeface="Segoe UI Bold" panose="020B0802040204020203" pitchFamily="34" charset="0"/>
              </a:rPr>
              <a:t>:</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3.2</a:t>
            </a:r>
          </a:p>
        </p:txBody>
      </p:sp>
      <p:pic>
        <p:nvPicPr>
          <p:cNvPr id="15" name="Picture 14" descr="Diagram&#10;&#10;Description automatically generated">
            <a:extLst>
              <a:ext uri="{FF2B5EF4-FFF2-40B4-BE49-F238E27FC236}">
                <a16:creationId xmlns:a16="http://schemas.microsoft.com/office/drawing/2014/main" id="{C2AC11CA-951B-F459-3ED4-D96CC34C9DC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0985" y="790486"/>
            <a:ext cx="3976370" cy="4033520"/>
          </a:xfrm>
          <a:prstGeom prst="rect">
            <a:avLst/>
          </a:prstGeom>
          <a:noFill/>
          <a:ln>
            <a:noFill/>
          </a:ln>
        </p:spPr>
      </p:pic>
      <p:sp>
        <p:nvSpPr>
          <p:cNvPr id="6" name="TextBox 5">
            <a:extLst>
              <a:ext uri="{FF2B5EF4-FFF2-40B4-BE49-F238E27FC236}">
                <a16:creationId xmlns:a16="http://schemas.microsoft.com/office/drawing/2014/main" id="{37FB8366-B4D5-1C64-CE0D-526024227001}"/>
              </a:ext>
            </a:extLst>
          </p:cNvPr>
          <p:cNvSpPr txBox="1"/>
          <p:nvPr/>
        </p:nvSpPr>
        <p:spPr>
          <a:xfrm>
            <a:off x="6085366" y="4759820"/>
            <a:ext cx="1327608" cy="276999"/>
          </a:xfrm>
          <a:prstGeom prst="rect">
            <a:avLst/>
          </a:prstGeom>
          <a:noFill/>
        </p:spPr>
        <p:txBody>
          <a:bodyPr wrap="none" rtlCol="0">
            <a:spAutoFit/>
          </a:bodyPr>
          <a:lstStyle/>
          <a:p>
            <a:r>
              <a:rPr lang="en-US" sz="1200" err="1">
                <a:latin typeface="Arial" panose="020B0604020202020204" pitchFamily="34" charset="0"/>
                <a:cs typeface="Arial" panose="020B0604020202020204" pitchFamily="34" charset="0"/>
              </a:rPr>
              <a:t>Sơ</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đồ</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thuật</a:t>
            </a:r>
            <a:r>
              <a:rPr lang="en-US" sz="1200">
                <a:latin typeface="Arial" panose="020B0604020202020204" pitchFamily="34" charset="0"/>
                <a:cs typeface="Arial" panose="020B0604020202020204" pitchFamily="34" charset="0"/>
              </a:rPr>
              <a:t> </a:t>
            </a:r>
            <a:r>
              <a:rPr lang="en-US" sz="1200" err="1">
                <a:latin typeface="Arial" panose="020B0604020202020204" pitchFamily="34" charset="0"/>
                <a:cs typeface="Arial" panose="020B0604020202020204" pitchFamily="34" charset="0"/>
              </a:rPr>
              <a:t>toán</a:t>
            </a:r>
            <a:endParaRPr lang="en-US" sz="12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214E363-FAC6-09C8-201E-E52DD8332902}"/>
              </a:ext>
            </a:extLst>
          </p:cNvPr>
          <p:cNvSpPr txBox="1"/>
          <p:nvPr/>
        </p:nvSpPr>
        <p:spPr>
          <a:xfrm>
            <a:off x="406645" y="1159818"/>
            <a:ext cx="4165355" cy="1837747"/>
          </a:xfrm>
          <a:prstGeom prst="rect">
            <a:avLst/>
          </a:prstGeom>
          <a:noFill/>
        </p:spPr>
        <p:txBody>
          <a:bodyPr wrap="square">
            <a:spAutoFit/>
          </a:bodyPr>
          <a:lstStyle/>
          <a:p>
            <a:pPr>
              <a:lnSpc>
                <a:spcPct val="120000"/>
              </a:lnSpc>
            </a:pPr>
            <a:r>
              <a:rPr lang="vi-VN" sz="1600">
                <a:solidFill>
                  <a:schemeClr val="tx1">
                    <a:lumMod val="65000"/>
                    <a:lumOff val="35000"/>
                  </a:schemeClr>
                </a:solidFill>
                <a:latin typeface="Segoe UI" panose="020B0502040204020203" pitchFamily="34" charset="0"/>
                <a:cs typeface="Segoe UI" panose="020B0502040204020203" pitchFamily="34" charset="0"/>
              </a:rPr>
              <a:t>Khi sử dụng hệ điều hành FreeRTOS, chúng ta sẽ chạy được đồng thời nhiều task và AXI sẽ chia ra các kênh đọc ghi riêng nên ở đây chúng ta sẽ chia làm 2 task: </a:t>
            </a:r>
            <a:endParaRPr lang="en-US" sz="16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nSpc>
                <a:spcPct val="120000"/>
              </a:lnSpc>
              <a:buFont typeface="Arial" panose="020B0604020202020204" pitchFamily="34" charset="0"/>
              <a:buChar char="•"/>
            </a:pPr>
            <a:r>
              <a:rPr lang="vi-VN" sz="1600">
                <a:solidFill>
                  <a:schemeClr val="tx1">
                    <a:lumMod val="65000"/>
                    <a:lumOff val="35000"/>
                  </a:schemeClr>
                </a:solidFill>
                <a:latin typeface="Segoe UI" panose="020B0502040204020203" pitchFamily="34" charset="0"/>
                <a:cs typeface="Segoe UI" panose="020B0502040204020203" pitchFamily="34" charset="0"/>
              </a:rPr>
              <a:t>Đọc dữ liệu (xReadTask) </a:t>
            </a:r>
            <a:endParaRPr lang="en-US" sz="16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nSpc>
                <a:spcPct val="120000"/>
              </a:lnSpc>
              <a:buFont typeface="Arial" panose="020B0604020202020204" pitchFamily="34" charset="0"/>
              <a:buChar char="•"/>
            </a:pPr>
            <a:r>
              <a:rPr lang="vi-VN" sz="1600">
                <a:solidFill>
                  <a:schemeClr val="tx1">
                    <a:lumMod val="65000"/>
                    <a:lumOff val="35000"/>
                  </a:schemeClr>
                </a:solidFill>
                <a:latin typeface="Segoe UI" panose="020B0502040204020203" pitchFamily="34" charset="0"/>
                <a:cs typeface="Segoe UI" panose="020B0502040204020203" pitchFamily="34" charset="0"/>
              </a:rPr>
              <a:t>Ghi dữ liệu (xWriteTask)</a:t>
            </a: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7808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rgbClr val="92D050"/>
                </a:solidFill>
              </a:rPr>
              <a:t>THIẾT KẾ PHẦN MỀM</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25</a:t>
            </a:r>
          </a:p>
        </p:txBody>
      </p:sp>
      <p:sp>
        <p:nvSpPr>
          <p:cNvPr id="5" name="TextBox 4">
            <a:extLst>
              <a:ext uri="{FF2B5EF4-FFF2-40B4-BE49-F238E27FC236}">
                <a16:creationId xmlns:a16="http://schemas.microsoft.com/office/drawing/2014/main" id="{CACB8921-2672-4EB0-AF5C-9F8541D5FF30}"/>
              </a:ext>
            </a:extLst>
          </p:cNvPr>
          <p:cNvSpPr txBox="1"/>
          <p:nvPr/>
        </p:nvSpPr>
        <p:spPr>
          <a:xfrm>
            <a:off x="406645" y="748831"/>
            <a:ext cx="8641080" cy="369332"/>
          </a:xfrm>
          <a:prstGeom prst="rect">
            <a:avLst/>
          </a:prstGeom>
          <a:noFill/>
        </p:spPr>
        <p:txBody>
          <a:bodyPr wrap="square" rtlCol="0">
            <a:spAutoFit/>
          </a:bodyPr>
          <a:lstStyle/>
          <a:p>
            <a:r>
              <a:rPr lang="en-US" sz="1800" err="1">
                <a:solidFill>
                  <a:schemeClr val="tx1">
                    <a:lumMod val="75000"/>
                    <a:lumOff val="25000"/>
                  </a:schemeClr>
                </a:solidFill>
                <a:latin typeface="Segoe UI Bold" panose="020B0802040204020203" pitchFamily="34" charset="0"/>
                <a:cs typeface="Segoe UI Bold" panose="020B0802040204020203" pitchFamily="34" charset="0"/>
              </a:rPr>
              <a:t>Mô</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hình</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giao</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tiếp</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giữa</a:t>
            </a:r>
            <a:r>
              <a:rPr lang="en-US" sz="1800">
                <a:solidFill>
                  <a:schemeClr val="tx1">
                    <a:lumMod val="75000"/>
                    <a:lumOff val="25000"/>
                  </a:schemeClr>
                </a:solidFill>
                <a:latin typeface="Segoe UI Bold" panose="020B0802040204020203" pitchFamily="34" charset="0"/>
                <a:cs typeface="Segoe UI Bold" panose="020B0802040204020203" pitchFamily="34" charset="0"/>
              </a:rPr>
              <a:t> vi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xử</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lý</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và</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các</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khối</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3.2</a:t>
            </a:r>
          </a:p>
        </p:txBody>
      </p:sp>
      <p:pic>
        <p:nvPicPr>
          <p:cNvPr id="6" name="Picture 5" descr="Diagram&#10;&#10;Description automatically generated">
            <a:extLst>
              <a:ext uri="{FF2B5EF4-FFF2-40B4-BE49-F238E27FC236}">
                <a16:creationId xmlns:a16="http://schemas.microsoft.com/office/drawing/2014/main" id="{B504851C-9B5C-9AFA-4CD2-F29A32EDBCA9}"/>
              </a:ext>
            </a:extLst>
          </p:cNvPr>
          <p:cNvPicPr>
            <a:picLocks noChangeAspect="1"/>
          </p:cNvPicPr>
          <p:nvPr/>
        </p:nvPicPr>
        <p:blipFill>
          <a:blip r:embed="rId3"/>
          <a:stretch>
            <a:fillRect/>
          </a:stretch>
        </p:blipFill>
        <p:spPr>
          <a:xfrm>
            <a:off x="1120140" y="1310322"/>
            <a:ext cx="6804660" cy="2994978"/>
          </a:xfrm>
          <a:prstGeom prst="rect">
            <a:avLst/>
          </a:prstGeom>
        </p:spPr>
      </p:pic>
    </p:spTree>
    <p:extLst>
      <p:ext uri="{BB962C8B-B14F-4D97-AF65-F5344CB8AC3E}">
        <p14:creationId xmlns:p14="http://schemas.microsoft.com/office/powerpoint/2010/main" val="797885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t>PHÂN CÔNG </a:t>
            </a:r>
            <a:r>
              <a:rPr lang="en-US" err="1"/>
              <a:t>CÔNG</a:t>
            </a:r>
            <a:r>
              <a:rPr lang="en-US"/>
              <a:t> VIỆC</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03</a:t>
            </a:r>
          </a:p>
        </p:txBody>
      </p:sp>
      <p:sp>
        <p:nvSpPr>
          <p:cNvPr id="6" name="Rectangle 5">
            <a:extLst>
              <a:ext uri="{FF2B5EF4-FFF2-40B4-BE49-F238E27FC236}">
                <a16:creationId xmlns:a16="http://schemas.microsoft.com/office/drawing/2014/main" id="{FE8BB62F-CCF2-4F3D-B004-30B9850734E5}"/>
              </a:ext>
            </a:extLst>
          </p:cNvPr>
          <p:cNvSpPr/>
          <p:nvPr/>
        </p:nvSpPr>
        <p:spPr>
          <a:xfrm>
            <a:off x="287962" y="193638"/>
            <a:ext cx="389770" cy="365760"/>
          </a:xfrm>
          <a:prstGeom prst="rect">
            <a:avLst/>
          </a:prstGeom>
          <a:solidFill>
            <a:srgbClr val="0F6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689511F-CD86-186E-EDFD-5E53117B2D2B}"/>
              </a:ext>
            </a:extLst>
          </p:cNvPr>
          <p:cNvGraphicFramePr>
            <a:graphicFrameLocks noGrp="1"/>
          </p:cNvGraphicFramePr>
          <p:nvPr>
            <p:extLst>
              <p:ext uri="{D42A27DB-BD31-4B8C-83A1-F6EECF244321}">
                <p14:modId xmlns:p14="http://schemas.microsoft.com/office/powerpoint/2010/main" val="1343725709"/>
              </p:ext>
            </p:extLst>
          </p:nvPr>
        </p:nvGraphicFramePr>
        <p:xfrm>
          <a:off x="1259999" y="907257"/>
          <a:ext cx="6448108" cy="3048942"/>
        </p:xfrm>
        <a:graphic>
          <a:graphicData uri="http://schemas.openxmlformats.org/drawingml/2006/table">
            <a:tbl>
              <a:tblPr firstRow="1" firstCol="1" bandRow="1">
                <a:tableStyleId>{5C22544A-7EE6-4342-B048-85BDC9FD1C3A}</a:tableStyleId>
              </a:tblPr>
              <a:tblGrid>
                <a:gridCol w="3223698">
                  <a:extLst>
                    <a:ext uri="{9D8B030D-6E8A-4147-A177-3AD203B41FA5}">
                      <a16:colId xmlns:a16="http://schemas.microsoft.com/office/drawing/2014/main" val="2583209184"/>
                    </a:ext>
                  </a:extLst>
                </a:gridCol>
                <a:gridCol w="3224410">
                  <a:extLst>
                    <a:ext uri="{9D8B030D-6E8A-4147-A177-3AD203B41FA5}">
                      <a16:colId xmlns:a16="http://schemas.microsoft.com/office/drawing/2014/main" val="3499791448"/>
                    </a:ext>
                  </a:extLst>
                </a:gridCol>
              </a:tblGrid>
              <a:tr h="233226">
                <a:tc>
                  <a:txBody>
                    <a:bodyPr/>
                    <a:lstStyle/>
                    <a:p>
                      <a:pPr marL="0" marR="0" indent="0" algn="just">
                        <a:lnSpc>
                          <a:spcPct val="120000"/>
                        </a:lnSpc>
                        <a:spcBef>
                          <a:spcPts val="0"/>
                        </a:spcBef>
                        <a:spcAft>
                          <a:spcPts val="3000"/>
                        </a:spcAft>
                      </a:pPr>
                      <a:r>
                        <a:rPr lang="en-US" sz="1000" kern="100" dirty="0" err="1">
                          <a:effectLst/>
                        </a:rPr>
                        <a:t>Tên</a:t>
                      </a:r>
                      <a:endParaRPr lang="en-US" sz="1000" b="1" kern="100" dirty="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20000"/>
                        </a:lnSpc>
                        <a:spcBef>
                          <a:spcPts val="0"/>
                        </a:spcBef>
                        <a:spcAft>
                          <a:spcPts val="3000"/>
                        </a:spcAft>
                      </a:pPr>
                      <a:r>
                        <a:rPr lang="en-US" sz="1000" kern="100">
                          <a:effectLst/>
                        </a:rPr>
                        <a:t>Công việc được giao</a:t>
                      </a:r>
                      <a:endParaRPr lang="en-US" sz="1000" b="1" kern="10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49811458"/>
                  </a:ext>
                </a:extLst>
              </a:tr>
              <a:tr h="1094294">
                <a:tc>
                  <a:txBody>
                    <a:bodyPr/>
                    <a:lstStyle/>
                    <a:p>
                      <a:pPr marL="0" marR="0" indent="0" algn="just">
                        <a:lnSpc>
                          <a:spcPct val="120000"/>
                        </a:lnSpc>
                        <a:spcBef>
                          <a:spcPts val="0"/>
                        </a:spcBef>
                        <a:spcAft>
                          <a:spcPts val="3000"/>
                        </a:spcAft>
                      </a:pPr>
                      <a:r>
                        <a:rPr lang="en-US" sz="1000" kern="100" dirty="0" err="1">
                          <a:effectLst/>
                        </a:rPr>
                        <a:t>Nguyễn</a:t>
                      </a:r>
                      <a:r>
                        <a:rPr lang="en-US" sz="1000" kern="100" dirty="0">
                          <a:effectLst/>
                        </a:rPr>
                        <a:t> </a:t>
                      </a:r>
                      <a:r>
                        <a:rPr lang="en-US" sz="1000" kern="100" dirty="0" err="1">
                          <a:effectLst/>
                        </a:rPr>
                        <a:t>Thành</a:t>
                      </a:r>
                      <a:r>
                        <a:rPr lang="en-US" sz="1000" kern="100" dirty="0">
                          <a:effectLst/>
                        </a:rPr>
                        <a:t> </a:t>
                      </a:r>
                      <a:r>
                        <a:rPr lang="en-US" sz="1000" kern="100" dirty="0" err="1">
                          <a:effectLst/>
                        </a:rPr>
                        <a:t>Trung</a:t>
                      </a:r>
                      <a:endParaRPr lang="en-US" sz="1000" b="1" kern="100" dirty="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20000"/>
                        </a:lnSpc>
                        <a:spcBef>
                          <a:spcPts val="0"/>
                        </a:spcBef>
                        <a:spcAft>
                          <a:spcPts val="3000"/>
                        </a:spcAft>
                      </a:pPr>
                      <a:r>
                        <a:rPr lang="en-US" sz="1100" kern="100">
                          <a:effectLst/>
                        </a:rPr>
                        <a:t>Xác lập chỉ tiêu kĩ thuật, thiết kế phần cứng, phần mềm, kiểm thử phần cứng và phần mềm trên vivado và questasim, mô hình hóa bằng UML, viết báo cáo, thuyết trình</a:t>
                      </a:r>
                      <a:endParaRPr lang="en-US" sz="1000" b="1" kern="10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6488571"/>
                  </a:ext>
                </a:extLst>
              </a:tr>
              <a:tr h="681873">
                <a:tc>
                  <a:txBody>
                    <a:bodyPr/>
                    <a:lstStyle/>
                    <a:p>
                      <a:pPr marL="0" marR="0" indent="0" algn="just">
                        <a:lnSpc>
                          <a:spcPct val="120000"/>
                        </a:lnSpc>
                        <a:spcBef>
                          <a:spcPts val="0"/>
                        </a:spcBef>
                        <a:spcAft>
                          <a:spcPts val="3000"/>
                        </a:spcAft>
                      </a:pPr>
                      <a:r>
                        <a:rPr lang="en-US" sz="1000" kern="100">
                          <a:effectLst/>
                        </a:rPr>
                        <a:t>Trịnh Xuân Việt</a:t>
                      </a:r>
                      <a:endParaRPr lang="en-US" sz="1000" b="1" kern="10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20000"/>
                        </a:lnSpc>
                        <a:spcBef>
                          <a:spcPts val="0"/>
                        </a:spcBef>
                        <a:spcAft>
                          <a:spcPts val="3000"/>
                        </a:spcAft>
                      </a:pPr>
                      <a:r>
                        <a:rPr lang="en-US" sz="1400" kern="100" dirty="0" err="1">
                          <a:effectLst/>
                        </a:rPr>
                        <a:t>Mô</a:t>
                      </a:r>
                      <a:r>
                        <a:rPr lang="en-US" sz="1400" kern="100" dirty="0">
                          <a:effectLst/>
                        </a:rPr>
                        <a:t> </a:t>
                      </a:r>
                      <a:r>
                        <a:rPr lang="en-US" sz="1400" kern="100" dirty="0" err="1">
                          <a:effectLst/>
                        </a:rPr>
                        <a:t>hình</a:t>
                      </a:r>
                      <a:r>
                        <a:rPr lang="en-US" sz="1400" kern="100" dirty="0">
                          <a:effectLst/>
                        </a:rPr>
                        <a:t> </a:t>
                      </a:r>
                      <a:r>
                        <a:rPr lang="en-US" sz="1400" kern="100" dirty="0" err="1">
                          <a:effectLst/>
                        </a:rPr>
                        <a:t>hóa</a:t>
                      </a:r>
                      <a:r>
                        <a:rPr lang="en-US" sz="1400" kern="100" dirty="0">
                          <a:effectLst/>
                        </a:rPr>
                        <a:t> </a:t>
                      </a:r>
                      <a:r>
                        <a:rPr lang="en-US" sz="1400" kern="100" dirty="0" err="1">
                          <a:effectLst/>
                        </a:rPr>
                        <a:t>FSM,code</a:t>
                      </a:r>
                      <a:r>
                        <a:rPr lang="en-US" sz="1400" kern="100" dirty="0">
                          <a:effectLst/>
                        </a:rPr>
                        <a:t> Verilog </a:t>
                      </a:r>
                      <a:r>
                        <a:rPr lang="en-US" sz="1400" kern="100" dirty="0" err="1">
                          <a:effectLst/>
                        </a:rPr>
                        <a:t>cho</a:t>
                      </a:r>
                      <a:r>
                        <a:rPr lang="en-US" sz="1400" kern="100" dirty="0">
                          <a:effectLst/>
                        </a:rPr>
                        <a:t> FSM, </a:t>
                      </a:r>
                      <a:r>
                        <a:rPr lang="en-US" sz="1400" kern="100" dirty="0" err="1">
                          <a:effectLst/>
                        </a:rPr>
                        <a:t>phân</a:t>
                      </a:r>
                      <a:r>
                        <a:rPr lang="en-US" sz="1400" kern="100" dirty="0">
                          <a:effectLst/>
                        </a:rPr>
                        <a:t> </a:t>
                      </a:r>
                      <a:r>
                        <a:rPr lang="en-US" sz="1400" kern="100" dirty="0" err="1">
                          <a:effectLst/>
                        </a:rPr>
                        <a:t>tích</a:t>
                      </a:r>
                      <a:r>
                        <a:rPr lang="en-US" sz="1400" kern="100" dirty="0">
                          <a:effectLst/>
                        </a:rPr>
                        <a:t> </a:t>
                      </a:r>
                      <a:r>
                        <a:rPr lang="en-US" sz="1400" kern="100" dirty="0" err="1">
                          <a:effectLst/>
                        </a:rPr>
                        <a:t>các</a:t>
                      </a:r>
                      <a:r>
                        <a:rPr lang="en-US" sz="1400" kern="100" dirty="0">
                          <a:effectLst/>
                        </a:rPr>
                        <a:t> </a:t>
                      </a:r>
                      <a:r>
                        <a:rPr lang="en-US" sz="1400" kern="100" dirty="0" err="1">
                          <a:effectLst/>
                        </a:rPr>
                        <a:t>chức</a:t>
                      </a:r>
                      <a:r>
                        <a:rPr lang="en-US" sz="1400" kern="100" dirty="0">
                          <a:effectLst/>
                        </a:rPr>
                        <a:t> </a:t>
                      </a:r>
                      <a:r>
                        <a:rPr lang="en-US" sz="1400" kern="100" dirty="0" err="1">
                          <a:effectLst/>
                        </a:rPr>
                        <a:t>năng</a:t>
                      </a:r>
                      <a:r>
                        <a:rPr lang="en-US" sz="1400" kern="100" dirty="0">
                          <a:effectLst/>
                        </a:rPr>
                        <a:t> </a:t>
                      </a:r>
                      <a:r>
                        <a:rPr lang="en-US" sz="1400" kern="100" dirty="0" err="1">
                          <a:effectLst/>
                        </a:rPr>
                        <a:t>của</a:t>
                      </a:r>
                      <a:r>
                        <a:rPr lang="en-US" sz="1400" kern="100" dirty="0">
                          <a:effectLst/>
                        </a:rPr>
                        <a:t> </a:t>
                      </a:r>
                      <a:r>
                        <a:rPr lang="en-US" sz="1400" kern="100" dirty="0" err="1">
                          <a:effectLst/>
                        </a:rPr>
                        <a:t>máy</a:t>
                      </a:r>
                      <a:r>
                        <a:rPr lang="en-US" sz="1400" kern="100" dirty="0">
                          <a:effectLst/>
                        </a:rPr>
                        <a:t> </a:t>
                      </a:r>
                      <a:r>
                        <a:rPr lang="en-US" sz="1400" kern="100" dirty="0" err="1">
                          <a:effectLst/>
                        </a:rPr>
                        <a:t>rửa</a:t>
                      </a:r>
                      <a:r>
                        <a:rPr lang="en-US" sz="1400" kern="100" dirty="0">
                          <a:effectLst/>
                        </a:rPr>
                        <a:t> </a:t>
                      </a:r>
                      <a:r>
                        <a:rPr lang="en-US" sz="1400" kern="100" dirty="0" err="1">
                          <a:effectLst/>
                        </a:rPr>
                        <a:t>bát</a:t>
                      </a:r>
                      <a:r>
                        <a:rPr lang="en-US" sz="1400" kern="100" dirty="0">
                          <a:effectLst/>
                        </a:rPr>
                        <a:t>,  </a:t>
                      </a:r>
                      <a:r>
                        <a:rPr lang="en-US" sz="1400" kern="100" dirty="0" err="1">
                          <a:effectLst/>
                        </a:rPr>
                        <a:t>thuyết</a:t>
                      </a:r>
                      <a:r>
                        <a:rPr lang="en-US" sz="1400" kern="100" dirty="0">
                          <a:effectLst/>
                        </a:rPr>
                        <a:t> </a:t>
                      </a:r>
                      <a:r>
                        <a:rPr lang="en-US" sz="1400" kern="100" dirty="0" err="1">
                          <a:effectLst/>
                        </a:rPr>
                        <a:t>trình</a:t>
                      </a:r>
                      <a:r>
                        <a:rPr lang="en-US" sz="1400" kern="100" dirty="0">
                          <a:effectLst/>
                        </a:rPr>
                        <a:t>, </a:t>
                      </a:r>
                      <a:r>
                        <a:rPr lang="en-US" sz="1400" kern="100" dirty="0" err="1">
                          <a:effectLst/>
                        </a:rPr>
                        <a:t>viết</a:t>
                      </a:r>
                      <a:r>
                        <a:rPr lang="en-US" sz="1400" kern="100" dirty="0">
                          <a:effectLst/>
                        </a:rPr>
                        <a:t> </a:t>
                      </a:r>
                      <a:r>
                        <a:rPr lang="en-US" sz="1400" kern="100" dirty="0" err="1">
                          <a:effectLst/>
                        </a:rPr>
                        <a:t>báo</a:t>
                      </a:r>
                      <a:r>
                        <a:rPr lang="en-US" sz="1400" kern="100" dirty="0">
                          <a:effectLst/>
                        </a:rPr>
                        <a:t> </a:t>
                      </a:r>
                      <a:r>
                        <a:rPr lang="en-US" sz="1400" kern="100" dirty="0" err="1">
                          <a:effectLst/>
                        </a:rPr>
                        <a:t>cáo</a:t>
                      </a:r>
                      <a:endParaRPr lang="en-US" sz="1000" b="1" kern="100" dirty="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2809471"/>
                  </a:ext>
                </a:extLst>
              </a:tr>
              <a:tr h="487077">
                <a:tc>
                  <a:txBody>
                    <a:bodyPr/>
                    <a:lstStyle/>
                    <a:p>
                      <a:pPr marL="0" marR="0" indent="0" algn="just">
                        <a:lnSpc>
                          <a:spcPct val="120000"/>
                        </a:lnSpc>
                        <a:spcBef>
                          <a:spcPts val="0"/>
                        </a:spcBef>
                        <a:spcAft>
                          <a:spcPts val="3000"/>
                        </a:spcAft>
                      </a:pPr>
                      <a:r>
                        <a:rPr lang="en-US" sz="1000" kern="100">
                          <a:effectLst/>
                        </a:rPr>
                        <a:t>Nguyễn Thanh Thủy</a:t>
                      </a:r>
                      <a:endParaRPr lang="en-US" sz="1000" b="1" kern="10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20000"/>
                        </a:lnSpc>
                        <a:spcBef>
                          <a:spcPts val="0"/>
                        </a:spcBef>
                        <a:spcAft>
                          <a:spcPts val="3000"/>
                        </a:spcAft>
                      </a:pPr>
                      <a:r>
                        <a:rPr lang="en-US" sz="1000" kern="100" dirty="0" err="1">
                          <a:effectLst/>
                        </a:rPr>
                        <a:t>Mô</a:t>
                      </a:r>
                      <a:r>
                        <a:rPr lang="en-US" sz="1000" kern="100" dirty="0">
                          <a:effectLst/>
                        </a:rPr>
                        <a:t> </a:t>
                      </a:r>
                      <a:r>
                        <a:rPr lang="en-US" sz="1000" kern="100" dirty="0" err="1">
                          <a:effectLst/>
                        </a:rPr>
                        <a:t>hình</a:t>
                      </a:r>
                      <a:r>
                        <a:rPr lang="en-US" sz="1000" kern="100" dirty="0">
                          <a:effectLst/>
                        </a:rPr>
                        <a:t> </a:t>
                      </a:r>
                      <a:r>
                        <a:rPr lang="en-US" sz="1000" kern="100" dirty="0" err="1">
                          <a:effectLst/>
                        </a:rPr>
                        <a:t>hóa</a:t>
                      </a:r>
                      <a:r>
                        <a:rPr lang="en-US" sz="1000" kern="100" dirty="0">
                          <a:effectLst/>
                        </a:rPr>
                        <a:t> </a:t>
                      </a:r>
                      <a:r>
                        <a:rPr lang="en-US" sz="1000" kern="100" dirty="0" err="1">
                          <a:effectLst/>
                        </a:rPr>
                        <a:t>bằng</a:t>
                      </a:r>
                      <a:r>
                        <a:rPr lang="en-US" sz="1000" kern="100" dirty="0">
                          <a:effectLst/>
                        </a:rPr>
                        <a:t> </a:t>
                      </a:r>
                      <a:r>
                        <a:rPr lang="en-US" sz="1000" kern="100" dirty="0" err="1">
                          <a:effectLst/>
                        </a:rPr>
                        <a:t>systemC,thiết</a:t>
                      </a:r>
                      <a:r>
                        <a:rPr lang="en-US" sz="1000" kern="100" dirty="0">
                          <a:effectLst/>
                        </a:rPr>
                        <a:t> </a:t>
                      </a:r>
                      <a:r>
                        <a:rPr lang="en-US" sz="1000" kern="100" dirty="0" err="1">
                          <a:effectLst/>
                        </a:rPr>
                        <a:t>kế</a:t>
                      </a:r>
                      <a:r>
                        <a:rPr lang="en-US" sz="1000" kern="100" dirty="0">
                          <a:effectLst/>
                        </a:rPr>
                        <a:t> </a:t>
                      </a:r>
                      <a:r>
                        <a:rPr lang="en-US" sz="1000" kern="100" dirty="0" err="1">
                          <a:effectLst/>
                        </a:rPr>
                        <a:t>phần</a:t>
                      </a:r>
                      <a:r>
                        <a:rPr lang="en-US" sz="1000" kern="100" dirty="0">
                          <a:effectLst/>
                        </a:rPr>
                        <a:t> </a:t>
                      </a:r>
                      <a:r>
                        <a:rPr lang="en-US" sz="1000" kern="100" dirty="0" err="1">
                          <a:effectLst/>
                        </a:rPr>
                        <a:t>mềm</a:t>
                      </a:r>
                      <a:r>
                        <a:rPr lang="en-US" sz="1000" kern="100" dirty="0">
                          <a:effectLst/>
                        </a:rPr>
                        <a:t>, </a:t>
                      </a:r>
                      <a:r>
                        <a:rPr lang="en-US" sz="1000" kern="100" dirty="0" err="1">
                          <a:effectLst/>
                        </a:rPr>
                        <a:t>viết</a:t>
                      </a:r>
                      <a:r>
                        <a:rPr lang="en-US" sz="1000" kern="100" dirty="0">
                          <a:effectLst/>
                        </a:rPr>
                        <a:t> </a:t>
                      </a:r>
                      <a:r>
                        <a:rPr lang="en-US" sz="1000" kern="100" dirty="0" err="1">
                          <a:effectLst/>
                        </a:rPr>
                        <a:t>báo</a:t>
                      </a:r>
                      <a:r>
                        <a:rPr lang="en-US" sz="1000" kern="100" dirty="0">
                          <a:effectLst/>
                        </a:rPr>
                        <a:t> </a:t>
                      </a:r>
                      <a:r>
                        <a:rPr lang="en-US" sz="1000" kern="100" dirty="0" err="1">
                          <a:effectLst/>
                        </a:rPr>
                        <a:t>cáo</a:t>
                      </a:r>
                      <a:r>
                        <a:rPr lang="en-US" sz="1000" kern="100" dirty="0">
                          <a:effectLst/>
                        </a:rPr>
                        <a:t>, </a:t>
                      </a:r>
                      <a:r>
                        <a:rPr lang="en-US" sz="1000" kern="100" dirty="0" err="1">
                          <a:effectLst/>
                        </a:rPr>
                        <a:t>thuyết</a:t>
                      </a:r>
                      <a:r>
                        <a:rPr lang="en-US" sz="1000" kern="100" dirty="0">
                          <a:effectLst/>
                        </a:rPr>
                        <a:t> </a:t>
                      </a:r>
                      <a:r>
                        <a:rPr lang="en-US" sz="1000" kern="100" dirty="0" err="1">
                          <a:effectLst/>
                        </a:rPr>
                        <a:t>trình</a:t>
                      </a:r>
                      <a:endParaRPr lang="en-US" sz="1000" b="1" kern="100" dirty="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8596361"/>
                  </a:ext>
                </a:extLst>
              </a:tr>
              <a:tr h="487077">
                <a:tc>
                  <a:txBody>
                    <a:bodyPr/>
                    <a:lstStyle/>
                    <a:p>
                      <a:pPr marL="0" marR="0" indent="0" algn="just">
                        <a:lnSpc>
                          <a:spcPct val="120000"/>
                        </a:lnSpc>
                        <a:spcBef>
                          <a:spcPts val="0"/>
                        </a:spcBef>
                        <a:spcAft>
                          <a:spcPts val="3000"/>
                        </a:spcAft>
                      </a:pPr>
                      <a:r>
                        <a:rPr lang="en-US" sz="1000" kern="100">
                          <a:effectLst/>
                        </a:rPr>
                        <a:t>Ngô Văn Tuấn</a:t>
                      </a:r>
                      <a:endParaRPr lang="en-US" sz="1000" b="1" kern="10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a:lnSpc>
                          <a:spcPct val="120000"/>
                        </a:lnSpc>
                        <a:spcBef>
                          <a:spcPts val="0"/>
                        </a:spcBef>
                        <a:spcAft>
                          <a:spcPts val="3000"/>
                        </a:spcAft>
                      </a:pPr>
                      <a:r>
                        <a:rPr lang="en-US" sz="1000" kern="100" dirty="0" err="1">
                          <a:effectLst/>
                        </a:rPr>
                        <a:t>Mô</a:t>
                      </a:r>
                      <a:r>
                        <a:rPr lang="en-US" sz="1000" kern="100" dirty="0">
                          <a:effectLst/>
                        </a:rPr>
                        <a:t> </a:t>
                      </a:r>
                      <a:r>
                        <a:rPr lang="en-US" sz="1000" kern="100" dirty="0" err="1">
                          <a:effectLst/>
                        </a:rPr>
                        <a:t>phỏng</a:t>
                      </a:r>
                      <a:r>
                        <a:rPr lang="en-US" sz="1000" kern="100" dirty="0">
                          <a:effectLst/>
                        </a:rPr>
                        <a:t> </a:t>
                      </a:r>
                      <a:r>
                        <a:rPr lang="en-US" sz="1000" kern="100" dirty="0" err="1">
                          <a:effectLst/>
                        </a:rPr>
                        <a:t>trên</a:t>
                      </a:r>
                      <a:r>
                        <a:rPr lang="en-US" sz="1000" kern="100" dirty="0">
                          <a:effectLst/>
                        </a:rPr>
                        <a:t> proteus, </a:t>
                      </a:r>
                      <a:r>
                        <a:rPr lang="en-US" sz="1000" kern="100" dirty="0" err="1">
                          <a:effectLst/>
                        </a:rPr>
                        <a:t>viết</a:t>
                      </a:r>
                      <a:r>
                        <a:rPr lang="en-US" sz="1000" kern="100" dirty="0">
                          <a:effectLst/>
                        </a:rPr>
                        <a:t> </a:t>
                      </a:r>
                      <a:r>
                        <a:rPr lang="en-US" sz="1000" kern="100" dirty="0" err="1">
                          <a:effectLst/>
                        </a:rPr>
                        <a:t>báo</a:t>
                      </a:r>
                      <a:r>
                        <a:rPr lang="en-US" sz="1000" kern="100" dirty="0">
                          <a:effectLst/>
                        </a:rPr>
                        <a:t> </a:t>
                      </a:r>
                      <a:r>
                        <a:rPr lang="en-US" sz="1000" kern="100" dirty="0" err="1">
                          <a:effectLst/>
                        </a:rPr>
                        <a:t>cáo</a:t>
                      </a:r>
                      <a:r>
                        <a:rPr lang="en-US" sz="1000" kern="100" dirty="0">
                          <a:effectLst/>
                        </a:rPr>
                        <a:t>, </a:t>
                      </a:r>
                      <a:r>
                        <a:rPr lang="en-US" sz="1000" kern="100" dirty="0" err="1">
                          <a:effectLst/>
                        </a:rPr>
                        <a:t>thuyết</a:t>
                      </a:r>
                      <a:r>
                        <a:rPr lang="en-US" sz="1000" kern="100" dirty="0">
                          <a:effectLst/>
                        </a:rPr>
                        <a:t> </a:t>
                      </a:r>
                      <a:r>
                        <a:rPr lang="en-US" sz="1000" kern="100" dirty="0" err="1">
                          <a:effectLst/>
                        </a:rPr>
                        <a:t>trình</a:t>
                      </a:r>
                      <a:r>
                        <a:rPr lang="en-US" sz="1000" kern="100" dirty="0">
                          <a:effectLst/>
                        </a:rPr>
                        <a:t>, </a:t>
                      </a:r>
                      <a:r>
                        <a:rPr lang="en-US" sz="1000" kern="100" dirty="0" err="1">
                          <a:effectLst/>
                        </a:rPr>
                        <a:t>thiết</a:t>
                      </a:r>
                      <a:r>
                        <a:rPr lang="en-US" sz="1000" kern="100" dirty="0">
                          <a:effectLst/>
                        </a:rPr>
                        <a:t> </a:t>
                      </a:r>
                      <a:r>
                        <a:rPr lang="en-US" sz="1000" kern="100" dirty="0" err="1">
                          <a:effectLst/>
                        </a:rPr>
                        <a:t>kế</a:t>
                      </a:r>
                      <a:r>
                        <a:rPr lang="en-US" sz="1000" kern="100" dirty="0">
                          <a:effectLst/>
                        </a:rPr>
                        <a:t> </a:t>
                      </a:r>
                      <a:r>
                        <a:rPr lang="en-US" sz="1000" kern="100" dirty="0" err="1">
                          <a:effectLst/>
                        </a:rPr>
                        <a:t>phần</a:t>
                      </a:r>
                      <a:r>
                        <a:rPr lang="en-US" sz="1000" kern="100" dirty="0">
                          <a:effectLst/>
                        </a:rPr>
                        <a:t> </a:t>
                      </a:r>
                      <a:r>
                        <a:rPr lang="en-US" sz="1000" kern="100" dirty="0" err="1">
                          <a:effectLst/>
                        </a:rPr>
                        <a:t>mềm</a:t>
                      </a:r>
                      <a:endParaRPr lang="en-US" sz="1000" b="1" kern="100" dirty="0">
                        <a:effectLst/>
                        <a:latin typeface="Century" panose="020406040505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8953317"/>
                  </a:ext>
                </a:extLst>
              </a:tr>
            </a:tbl>
          </a:graphicData>
        </a:graphic>
      </p:graphicFrame>
    </p:spTree>
    <p:extLst>
      <p:ext uri="{BB962C8B-B14F-4D97-AF65-F5344CB8AC3E}">
        <p14:creationId xmlns:p14="http://schemas.microsoft.com/office/powerpoint/2010/main" val="760811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17176-BA18-4A53-9A88-01EA3ECB214E}"/>
              </a:ext>
            </a:extLst>
          </p:cNvPr>
          <p:cNvSpPr/>
          <p:nvPr/>
        </p:nvSpPr>
        <p:spPr>
          <a:xfrm>
            <a:off x="-1" y="14867"/>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1A428-09AD-43CD-96CA-D1E79ED7B25A}"/>
              </a:ext>
            </a:extLst>
          </p:cNvPr>
          <p:cNvSpPr>
            <a:spLocks noGrp="1"/>
          </p:cNvSpPr>
          <p:nvPr>
            <p:ph type="title"/>
          </p:nvPr>
        </p:nvSpPr>
        <p:spPr>
          <a:xfrm>
            <a:off x="2248167" y="1904106"/>
            <a:ext cx="6498279" cy="1335285"/>
          </a:xfrm>
        </p:spPr>
        <p:txBody>
          <a:bodyPr anchor="ctr">
            <a:noAutofit/>
          </a:bodyPr>
          <a:lstStyle/>
          <a:p>
            <a:pPr algn="l">
              <a:lnSpc>
                <a:spcPct val="110000"/>
              </a:lnSpc>
            </a:pPr>
            <a:r>
              <a:rPr lang="en-US" sz="3000" dirty="0">
                <a:solidFill>
                  <a:schemeClr val="accent6">
                    <a:lumMod val="75000"/>
                  </a:schemeClr>
                </a:solidFill>
                <a:latin typeface="Segoe UI Bold" panose="020B0802040204020203" pitchFamily="34" charset="0"/>
              </a:rPr>
              <a:t>TRIỂN KHAI TRÊN PHẦN MỀM</a:t>
            </a:r>
            <a:br>
              <a:rPr lang="en-US" sz="3000" dirty="0">
                <a:solidFill>
                  <a:schemeClr val="accent6">
                    <a:lumMod val="75000"/>
                  </a:schemeClr>
                </a:solidFill>
                <a:latin typeface="Segoe UI Bold" panose="020B0802040204020203" pitchFamily="34" charset="0"/>
              </a:rPr>
            </a:br>
            <a:r>
              <a:rPr lang="en-US" sz="1700" dirty="0">
                <a:solidFill>
                  <a:schemeClr val="accent6">
                    <a:lumMod val="75000"/>
                  </a:schemeClr>
                </a:solidFill>
                <a:latin typeface="Segoe UI Bold" panose="020B0802040204020203" pitchFamily="34" charset="0"/>
              </a:rPr>
              <a:t>IMPLEMENT FPGA</a:t>
            </a:r>
          </a:p>
        </p:txBody>
      </p:sp>
      <p:sp>
        <p:nvSpPr>
          <p:cNvPr id="11" name="Rectangle 10">
            <a:extLst>
              <a:ext uri="{FF2B5EF4-FFF2-40B4-BE49-F238E27FC236}">
                <a16:creationId xmlns:a16="http://schemas.microsoft.com/office/drawing/2014/main" id="{88317FC8-F6F7-4271-AB9E-A5A9061996CF}"/>
              </a:ext>
            </a:extLst>
          </p:cNvPr>
          <p:cNvSpPr/>
          <p:nvPr/>
        </p:nvSpPr>
        <p:spPr>
          <a:xfrm>
            <a:off x="-1" y="0"/>
            <a:ext cx="2162175" cy="51435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6AA6AD7-7A39-4CFD-BAFA-86615E891596}"/>
              </a:ext>
            </a:extLst>
          </p:cNvPr>
          <p:cNvSpPr txBox="1">
            <a:spLocks/>
          </p:cNvSpPr>
          <p:nvPr/>
        </p:nvSpPr>
        <p:spPr>
          <a:xfrm>
            <a:off x="397554" y="1763097"/>
            <a:ext cx="2009775" cy="1335285"/>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11000">
                <a:solidFill>
                  <a:schemeClr val="bg1"/>
                </a:solidFill>
                <a:latin typeface="Segoe UI Bold" panose="020B0802040204020203" pitchFamily="34" charset="0"/>
              </a:rPr>
              <a:t>04</a:t>
            </a:r>
          </a:p>
        </p:txBody>
      </p:sp>
      <p:sp>
        <p:nvSpPr>
          <p:cNvPr id="12" name="Slide Number Placeholder 5">
            <a:extLst>
              <a:ext uri="{FF2B5EF4-FFF2-40B4-BE49-F238E27FC236}">
                <a16:creationId xmlns:a16="http://schemas.microsoft.com/office/drawing/2014/main" id="{92584C27-79D8-403C-B3B9-D9B1B67A9798}"/>
              </a:ext>
            </a:extLst>
          </p:cNvPr>
          <p:cNvSpPr txBox="1">
            <a:spLocks/>
          </p:cNvSpPr>
          <p:nvPr/>
        </p:nvSpPr>
        <p:spPr>
          <a:xfrm>
            <a:off x="8705850" y="4854785"/>
            <a:ext cx="438150"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27</a:t>
            </a:r>
          </a:p>
        </p:txBody>
      </p:sp>
    </p:spTree>
    <p:extLst>
      <p:ext uri="{BB962C8B-B14F-4D97-AF65-F5344CB8AC3E}">
        <p14:creationId xmlns:p14="http://schemas.microsoft.com/office/powerpoint/2010/main" val="3483750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41622"/>
            <a:ext cx="6381750" cy="497494"/>
          </a:xfrm>
        </p:spPr>
        <p:txBody>
          <a:bodyPr/>
          <a:lstStyle/>
          <a:p>
            <a:r>
              <a:rPr lang="en-US" dirty="0">
                <a:solidFill>
                  <a:schemeClr val="accent6">
                    <a:lumMod val="75000"/>
                  </a:schemeClr>
                </a:solidFill>
              </a:rPr>
              <a:t>TRIỂN KHAI TRÊN PHẦN MỀM</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28</a:t>
            </a: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04</a:t>
            </a:r>
          </a:p>
        </p:txBody>
      </p:sp>
      <p:sp>
        <p:nvSpPr>
          <p:cNvPr id="15" name="TextBox 14">
            <a:extLst>
              <a:ext uri="{FF2B5EF4-FFF2-40B4-BE49-F238E27FC236}">
                <a16:creationId xmlns:a16="http://schemas.microsoft.com/office/drawing/2014/main" id="{8F587630-233E-45AE-A3D9-02FE4422F942}"/>
              </a:ext>
            </a:extLst>
          </p:cNvPr>
          <p:cNvSpPr txBox="1"/>
          <p:nvPr/>
        </p:nvSpPr>
        <p:spPr>
          <a:xfrm>
            <a:off x="186721" y="1465528"/>
            <a:ext cx="2480279" cy="2057743"/>
          </a:xfrm>
          <a:prstGeom prst="rect">
            <a:avLst/>
          </a:prstGeom>
          <a:noFill/>
        </p:spPr>
        <p:txBody>
          <a:bodyPr wrap="square">
            <a:spAutoFit/>
          </a:bodyPr>
          <a:lstStyle/>
          <a:p>
            <a:pPr algn="just">
              <a:lnSpc>
                <a:spcPct val="120000"/>
              </a:lnSpc>
            </a:pPr>
            <a:r>
              <a:rPr lang="en-US" sz="1800" dirty="0" err="1">
                <a:solidFill>
                  <a:schemeClr val="tx1">
                    <a:lumMod val="65000"/>
                    <a:lumOff val="35000"/>
                  </a:schemeClr>
                </a:solidFill>
                <a:latin typeface="Times New Roman" panose="02020603050405020304" pitchFamily="18" charset="0"/>
                <a:cs typeface="Times New Roman" panose="02020603050405020304" pitchFamily="18" charset="0"/>
              </a:rPr>
              <a:t>Gồm</a:t>
            </a: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 3 </a:t>
            </a:r>
            <a:r>
              <a:rPr lang="en-US" sz="1800" dirty="0" err="1">
                <a:solidFill>
                  <a:schemeClr val="tx1">
                    <a:lumMod val="65000"/>
                    <a:lumOff val="35000"/>
                  </a:schemeClr>
                </a:solidFill>
                <a:latin typeface="Times New Roman" panose="02020603050405020304" pitchFamily="18" charset="0"/>
                <a:cs typeface="Times New Roman" panose="02020603050405020304" pitchFamily="18" charset="0"/>
              </a:rPr>
              <a:t>khối</a:t>
            </a: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800" dirty="0" err="1">
                <a:solidFill>
                  <a:schemeClr val="tx1">
                    <a:lumMod val="65000"/>
                    <a:lumOff val="35000"/>
                  </a:schemeClr>
                </a:solidFill>
                <a:latin typeface="Times New Roman" panose="02020603050405020304" pitchFamily="18" charset="0"/>
                <a:cs typeface="Times New Roman" panose="02020603050405020304" pitchFamily="18" charset="0"/>
              </a:rPr>
              <a:t>chính</a:t>
            </a: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a:t>
            </a:r>
          </a:p>
          <a:p>
            <a:pPr marL="285750" indent="-285750" algn="just">
              <a:lnSpc>
                <a:spcPct val="120000"/>
              </a:lnSpc>
              <a:buFont typeface="Arial" panose="020B0604020202020204" pitchFamily="34" charset="0"/>
              <a:buChar char="•"/>
            </a:pPr>
            <a:r>
              <a:rPr lang="en-US" sz="1800" dirty="0" err="1">
                <a:solidFill>
                  <a:schemeClr val="tx1">
                    <a:lumMod val="65000"/>
                    <a:lumOff val="35000"/>
                  </a:schemeClr>
                </a:solidFill>
                <a:latin typeface="Times New Roman" panose="02020603050405020304" pitchFamily="18" charset="0"/>
                <a:cs typeface="Times New Roman" panose="02020603050405020304" pitchFamily="18" charset="0"/>
              </a:rPr>
              <a:t>system_controller</a:t>
            </a: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 </a:t>
            </a:r>
          </a:p>
          <a:p>
            <a:pPr marL="285750" indent="-285750" algn="just">
              <a:lnSpc>
                <a:spcPct val="120000"/>
              </a:lnSpc>
              <a:buFont typeface="Arial" panose="020B0604020202020204" pitchFamily="34" charset="0"/>
              <a:buChar char="•"/>
            </a:pPr>
            <a:r>
              <a:rPr lang="en-US" sz="1800" dirty="0" err="1">
                <a:solidFill>
                  <a:schemeClr val="tx1">
                    <a:lumMod val="65000"/>
                    <a:lumOff val="35000"/>
                  </a:schemeClr>
                </a:solidFill>
                <a:latin typeface="Times New Roman" panose="02020603050405020304" pitchFamily="18" charset="0"/>
                <a:cs typeface="Times New Roman" panose="02020603050405020304" pitchFamily="18" charset="0"/>
              </a:rPr>
              <a:t>Oled</a:t>
            </a: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 controller (</a:t>
            </a:r>
            <a:r>
              <a:rPr lang="en-US" sz="1800" dirty="0" err="1">
                <a:solidFill>
                  <a:schemeClr val="tx1">
                    <a:lumMod val="65000"/>
                    <a:lumOff val="35000"/>
                  </a:schemeClr>
                </a:solidFill>
                <a:latin typeface="Times New Roman" panose="02020603050405020304" pitchFamily="18" charset="0"/>
                <a:cs typeface="Times New Roman" panose="02020603050405020304" pitchFamily="18" charset="0"/>
              </a:rPr>
              <a:t>oled_controller</a:t>
            </a: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a:t>
            </a:r>
          </a:p>
          <a:p>
            <a:pPr marL="285750" indent="-285750" algn="just">
              <a:lnSpc>
                <a:spcPct val="120000"/>
              </a:lnSpc>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DHT11 controller (dht11_controller)</a:t>
            </a:r>
          </a:p>
        </p:txBody>
      </p:sp>
      <p:pic>
        <p:nvPicPr>
          <p:cNvPr id="6" name="Picture 5" descr="Diagram, schematic&#10;&#10;Description automatically generated">
            <a:extLst>
              <a:ext uri="{FF2B5EF4-FFF2-40B4-BE49-F238E27FC236}">
                <a16:creationId xmlns:a16="http://schemas.microsoft.com/office/drawing/2014/main" id="{8A0DAC01-B221-1588-7A2D-3D973B69231E}"/>
              </a:ext>
            </a:extLst>
          </p:cNvPr>
          <p:cNvPicPr>
            <a:picLocks noChangeAspect="1"/>
          </p:cNvPicPr>
          <p:nvPr/>
        </p:nvPicPr>
        <p:blipFill>
          <a:blip r:embed="rId2"/>
          <a:stretch>
            <a:fillRect/>
          </a:stretch>
        </p:blipFill>
        <p:spPr>
          <a:xfrm>
            <a:off x="2545080" y="639116"/>
            <a:ext cx="6476999" cy="4276452"/>
          </a:xfrm>
          <a:prstGeom prst="rect">
            <a:avLst/>
          </a:prstGeom>
        </p:spPr>
      </p:pic>
    </p:spTree>
    <p:extLst>
      <p:ext uri="{BB962C8B-B14F-4D97-AF65-F5344CB8AC3E}">
        <p14:creationId xmlns:p14="http://schemas.microsoft.com/office/powerpoint/2010/main" val="3722991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41622"/>
            <a:ext cx="6381750" cy="497494"/>
          </a:xfrm>
        </p:spPr>
        <p:txBody>
          <a:bodyPr/>
          <a:lstStyle/>
          <a:p>
            <a:r>
              <a:rPr lang="en-US" dirty="0">
                <a:solidFill>
                  <a:schemeClr val="accent6">
                    <a:lumMod val="75000"/>
                  </a:schemeClr>
                </a:solidFill>
              </a:rPr>
              <a:t>TRIỂN KHAI TRÊN PHẦN MỀM</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29</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87151"/>
            <a:ext cx="8641080"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system controller</a:t>
            </a:r>
            <a:endParaRPr lang="en-US" sz="2400" i="1" dirty="0">
              <a:solidFill>
                <a:srgbClr val="C00000"/>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04</a:t>
            </a:r>
          </a:p>
        </p:txBody>
      </p:sp>
      <p:sp>
        <p:nvSpPr>
          <p:cNvPr id="6" name="TextBox 5">
            <a:extLst>
              <a:ext uri="{FF2B5EF4-FFF2-40B4-BE49-F238E27FC236}">
                <a16:creationId xmlns:a16="http://schemas.microsoft.com/office/drawing/2014/main" id="{5FB8AEEF-3A89-1AF1-ACC2-CE922FF16084}"/>
              </a:ext>
            </a:extLst>
          </p:cNvPr>
          <p:cNvSpPr txBox="1"/>
          <p:nvPr/>
        </p:nvSpPr>
        <p:spPr>
          <a:xfrm>
            <a:off x="251460" y="1403861"/>
            <a:ext cx="4320540" cy="189314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a:solidFill>
                  <a:schemeClr val="tx1">
                    <a:lumMod val="65000"/>
                    <a:lumOff val="35000"/>
                  </a:schemeClr>
                </a:solidFill>
                <a:latin typeface="Segoe UI" panose="020B0502040204020203" pitchFamily="34" charset="0"/>
                <a:cs typeface="Segoe UI" panose="020B0502040204020203" pitchFamily="34" charset="0"/>
              </a:rPr>
              <a:t>K</a:t>
            </a:r>
            <a:r>
              <a:rPr lang="vi-VN" sz="1600">
                <a:solidFill>
                  <a:schemeClr val="tx1">
                    <a:lumMod val="65000"/>
                    <a:lumOff val="35000"/>
                  </a:schemeClr>
                </a:solidFill>
                <a:latin typeface="Segoe UI" panose="020B0502040204020203" pitchFamily="34" charset="0"/>
                <a:cs typeface="Segoe UI" panose="020B0502040204020203" pitchFamily="34" charset="0"/>
              </a:rPr>
              <a:t>hối Register block và khối System controller được triển khai bằng ngôn ngữ verilog. </a:t>
            </a:r>
            <a:endParaRPr lang="en-US" sz="16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gn="just">
              <a:lnSpc>
                <a:spcPct val="150000"/>
              </a:lnSpc>
              <a:buFont typeface="Arial" panose="020B0604020202020204" pitchFamily="34" charset="0"/>
              <a:buChar char="•"/>
            </a:pPr>
            <a:r>
              <a:rPr lang="vi-VN" sz="1600">
                <a:solidFill>
                  <a:schemeClr val="tx1">
                    <a:lumMod val="65000"/>
                    <a:lumOff val="35000"/>
                  </a:schemeClr>
                </a:solidFill>
                <a:latin typeface="Segoe UI" panose="020B0502040204020203" pitchFamily="34" charset="0"/>
                <a:cs typeface="Segoe UI" panose="020B0502040204020203" pitchFamily="34" charset="0"/>
              </a:rPr>
              <a:t>Sử dụng phần mềm Vivado để đóng gói thành IP system_controller.</a:t>
            </a: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78FED54A-9F0C-DBCF-7CF9-8E6B59EB76F4}"/>
              </a:ext>
            </a:extLst>
          </p:cNvPr>
          <p:cNvPicPr>
            <a:picLocks noChangeAspect="1"/>
          </p:cNvPicPr>
          <p:nvPr/>
        </p:nvPicPr>
        <p:blipFill>
          <a:blip r:embed="rId2"/>
          <a:stretch>
            <a:fillRect/>
          </a:stretch>
        </p:blipFill>
        <p:spPr>
          <a:xfrm>
            <a:off x="4759612" y="362140"/>
            <a:ext cx="4197668" cy="4679555"/>
          </a:xfrm>
          <a:prstGeom prst="rect">
            <a:avLst/>
          </a:prstGeom>
        </p:spPr>
      </p:pic>
    </p:spTree>
    <p:extLst>
      <p:ext uri="{BB962C8B-B14F-4D97-AF65-F5344CB8AC3E}">
        <p14:creationId xmlns:p14="http://schemas.microsoft.com/office/powerpoint/2010/main" val="3075157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41622"/>
            <a:ext cx="6381750" cy="497494"/>
          </a:xfrm>
        </p:spPr>
        <p:txBody>
          <a:bodyPr/>
          <a:lstStyle/>
          <a:p>
            <a:r>
              <a:rPr lang="en-US" dirty="0">
                <a:solidFill>
                  <a:schemeClr val="accent6">
                    <a:lumMod val="75000"/>
                  </a:schemeClr>
                </a:solidFill>
              </a:rPr>
              <a:t>TRIỂN KHAI TRÊN PHẦN MỀM</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30</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87151"/>
            <a:ext cx="8641080" cy="830997"/>
          </a:xfrm>
          <a:prstGeom prst="rect">
            <a:avLst/>
          </a:prstGeom>
          <a:noFill/>
        </p:spPr>
        <p:txBody>
          <a:bodyPr wrap="square" rtlCol="0">
            <a:spAutoFit/>
          </a:bodyPr>
          <a:lstStyle/>
          <a:p>
            <a:r>
              <a:rPr lang="en-US" sz="2400" b="1" dirty="0" err="1">
                <a:latin typeface="Segoe UI" panose="020B0502040204020203" pitchFamily="34" charset="0"/>
                <a:cs typeface="Segoe UI" panose="020B0502040204020203" pitchFamily="34" charset="0"/>
              </a:rPr>
              <a:t>Oled</a:t>
            </a:r>
            <a:r>
              <a:rPr lang="en-US" sz="2400" b="1" dirty="0">
                <a:latin typeface="Segoe UI" panose="020B0502040204020203" pitchFamily="34" charset="0"/>
                <a:cs typeface="Segoe UI" panose="020B0502040204020203" pitchFamily="34" charset="0"/>
              </a:rPr>
              <a:t> controller</a:t>
            </a:r>
          </a:p>
          <a:p>
            <a:endParaRPr lang="en-US" sz="2400" i="1" dirty="0">
              <a:solidFill>
                <a:srgbClr val="C00000"/>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04</a:t>
            </a:r>
          </a:p>
        </p:txBody>
      </p:sp>
      <p:sp>
        <p:nvSpPr>
          <p:cNvPr id="6" name="TextBox 5">
            <a:extLst>
              <a:ext uri="{FF2B5EF4-FFF2-40B4-BE49-F238E27FC236}">
                <a16:creationId xmlns:a16="http://schemas.microsoft.com/office/drawing/2014/main" id="{5FB8AEEF-3A89-1AF1-ACC2-CE922FF16084}"/>
              </a:ext>
            </a:extLst>
          </p:cNvPr>
          <p:cNvSpPr txBox="1"/>
          <p:nvPr/>
        </p:nvSpPr>
        <p:spPr>
          <a:xfrm>
            <a:off x="251460" y="1418760"/>
            <a:ext cx="4511522" cy="226247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sz="1600">
                <a:solidFill>
                  <a:schemeClr val="tx1">
                    <a:lumMod val="65000"/>
                    <a:lumOff val="35000"/>
                  </a:schemeClr>
                </a:solidFill>
                <a:latin typeface="Segoe UI" panose="020B0502040204020203" pitchFamily="34" charset="0"/>
                <a:cs typeface="Segoe UI" panose="020B0502040204020203" pitchFamily="34" charset="0"/>
              </a:rPr>
              <a:t>IP oled_controller sử dụng giao thức SPI để giao tiếp với màn hình oled đã được gắn sẽ trên kit. </a:t>
            </a:r>
            <a:endParaRPr lang="en-US" sz="16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gn="just">
              <a:lnSpc>
                <a:spcPct val="150000"/>
              </a:lnSpc>
              <a:buFont typeface="Arial" panose="020B0604020202020204" pitchFamily="34" charset="0"/>
              <a:buChar char="•"/>
            </a:pPr>
            <a:r>
              <a:rPr lang="vi-VN" sz="1600">
                <a:solidFill>
                  <a:schemeClr val="tx1">
                    <a:lumMod val="65000"/>
                    <a:lumOff val="35000"/>
                  </a:schemeClr>
                </a:solidFill>
                <a:latin typeface="Segoe UI" panose="020B0502040204020203" pitchFamily="34" charset="0"/>
                <a:cs typeface="Segoe UI" panose="020B0502040204020203" pitchFamily="34" charset="0"/>
              </a:rPr>
              <a:t>Người dùng sẽ cấu hình các giá trị trong thanh ghi để điều khiễn cũng như hiện thị dữ liệu lên màn hình.</a:t>
            </a: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4CDB68A6-65A6-50B0-2A95-4DD287C5A2A0}"/>
              </a:ext>
            </a:extLst>
          </p:cNvPr>
          <p:cNvPicPr>
            <a:picLocks noChangeAspect="1"/>
          </p:cNvPicPr>
          <p:nvPr/>
        </p:nvPicPr>
        <p:blipFill>
          <a:blip r:embed="rId2"/>
          <a:stretch>
            <a:fillRect/>
          </a:stretch>
        </p:blipFill>
        <p:spPr>
          <a:xfrm>
            <a:off x="5517442" y="1304150"/>
            <a:ext cx="2321560" cy="1875790"/>
          </a:xfrm>
          <a:prstGeom prst="rect">
            <a:avLst/>
          </a:prstGeom>
        </p:spPr>
      </p:pic>
    </p:spTree>
    <p:extLst>
      <p:ext uri="{BB962C8B-B14F-4D97-AF65-F5344CB8AC3E}">
        <p14:creationId xmlns:p14="http://schemas.microsoft.com/office/powerpoint/2010/main" val="1128064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41622"/>
            <a:ext cx="6381750" cy="497494"/>
          </a:xfrm>
        </p:spPr>
        <p:txBody>
          <a:bodyPr/>
          <a:lstStyle/>
          <a:p>
            <a:r>
              <a:rPr lang="en-US" dirty="0">
                <a:solidFill>
                  <a:schemeClr val="accent6">
                    <a:lumMod val="75000"/>
                  </a:schemeClr>
                </a:solidFill>
              </a:rPr>
              <a:t>TRIỂN KHAI TRÊN PHẦN MỀM</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31</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87151"/>
            <a:ext cx="8641080"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DHT11 controller</a:t>
            </a:r>
            <a:endParaRPr lang="en-US" sz="2400" i="1" dirty="0">
              <a:solidFill>
                <a:srgbClr val="C00000"/>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04</a:t>
            </a:r>
          </a:p>
        </p:txBody>
      </p:sp>
      <p:sp>
        <p:nvSpPr>
          <p:cNvPr id="6" name="TextBox 5">
            <a:extLst>
              <a:ext uri="{FF2B5EF4-FFF2-40B4-BE49-F238E27FC236}">
                <a16:creationId xmlns:a16="http://schemas.microsoft.com/office/drawing/2014/main" id="{5FB8AEEF-3A89-1AF1-ACC2-CE922FF16084}"/>
              </a:ext>
            </a:extLst>
          </p:cNvPr>
          <p:cNvSpPr txBox="1"/>
          <p:nvPr/>
        </p:nvSpPr>
        <p:spPr>
          <a:xfrm>
            <a:off x="251460" y="1496185"/>
            <a:ext cx="4608639" cy="189314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sz="1600" dirty="0">
                <a:solidFill>
                  <a:schemeClr val="tx1">
                    <a:lumMod val="65000"/>
                    <a:lumOff val="35000"/>
                  </a:schemeClr>
                </a:solidFill>
                <a:latin typeface="Segoe UI" panose="020B0502040204020203" pitchFamily="34" charset="0"/>
                <a:cs typeface="Segoe UI" panose="020B0502040204020203" pitchFamily="34" charset="0"/>
              </a:rPr>
              <a:t>Bộ dht11_controller điều khiển và xử lý dữ liệu nhận được từ cảm biến DHT11 sau đó dữ liệu đã xử lý được ghi vào các thanh ghi. </a:t>
            </a: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gn="just">
              <a:lnSpc>
                <a:spcPct val="150000"/>
              </a:lnSpc>
              <a:buFont typeface="Arial" panose="020B0604020202020204" pitchFamily="34" charset="0"/>
              <a:buChar char="•"/>
            </a:pPr>
            <a:r>
              <a:rPr lang="vi-VN" sz="1600" dirty="0">
                <a:solidFill>
                  <a:schemeClr val="tx1">
                    <a:lumMod val="65000"/>
                    <a:lumOff val="35000"/>
                  </a:schemeClr>
                </a:solidFill>
                <a:latin typeface="Segoe UI" panose="020B0502040204020203" pitchFamily="34" charset="0"/>
                <a:cs typeface="Segoe UI" panose="020B0502040204020203" pitchFamily="34" charset="0"/>
              </a:rPr>
              <a:t>Từ đó, vi xử lý có thể đọc nhiệt độ</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vi-VN" sz="1600" dirty="0">
                <a:solidFill>
                  <a:schemeClr val="tx1">
                    <a:lumMod val="65000"/>
                    <a:lumOff val="35000"/>
                  </a:schemeClr>
                </a:solidFill>
                <a:latin typeface="Segoe UI" panose="020B0502040204020203" pitchFamily="34" charset="0"/>
                <a:cs typeface="Segoe UI" panose="020B0502040204020203" pitchFamily="34" charset="0"/>
              </a:rPr>
              <a:t>từ các thanh ghi qua giao thức AXI.</a:t>
            </a: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0" name="Picture 9" descr="Graphical user interface, text, application, chat or text message&#10;&#10;Description automatically generated with medium confidence">
            <a:extLst>
              <a:ext uri="{FF2B5EF4-FFF2-40B4-BE49-F238E27FC236}">
                <a16:creationId xmlns:a16="http://schemas.microsoft.com/office/drawing/2014/main" id="{7FEA7ED7-0C78-5757-C94E-04E6950FC4FA}"/>
              </a:ext>
            </a:extLst>
          </p:cNvPr>
          <p:cNvPicPr>
            <a:picLocks noChangeAspect="1"/>
          </p:cNvPicPr>
          <p:nvPr/>
        </p:nvPicPr>
        <p:blipFill>
          <a:blip r:embed="rId2"/>
          <a:stretch>
            <a:fillRect/>
          </a:stretch>
        </p:blipFill>
        <p:spPr>
          <a:xfrm>
            <a:off x="5623797" y="1496185"/>
            <a:ext cx="1947545" cy="1876425"/>
          </a:xfrm>
          <a:prstGeom prst="rect">
            <a:avLst/>
          </a:prstGeom>
        </p:spPr>
      </p:pic>
    </p:spTree>
    <p:extLst>
      <p:ext uri="{BB962C8B-B14F-4D97-AF65-F5344CB8AC3E}">
        <p14:creationId xmlns:p14="http://schemas.microsoft.com/office/powerpoint/2010/main" val="3100727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41622"/>
            <a:ext cx="6381750" cy="497494"/>
          </a:xfrm>
        </p:spPr>
        <p:txBody>
          <a:bodyPr/>
          <a:lstStyle/>
          <a:p>
            <a:r>
              <a:rPr lang="en-US" dirty="0">
                <a:solidFill>
                  <a:schemeClr val="accent6">
                    <a:lumMod val="75000"/>
                  </a:schemeClr>
                </a:solidFill>
              </a:rPr>
              <a:t>TRIỂN KHAI TRÊN PHẦN MỀM</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32</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87151"/>
            <a:ext cx="8641080" cy="830997"/>
          </a:xfrm>
          <a:prstGeom prst="rect">
            <a:avLst/>
          </a:prstGeom>
          <a:noFill/>
        </p:spPr>
        <p:txBody>
          <a:bodyPr wrap="square" rtlCol="0">
            <a:spAutoFit/>
          </a:bodyPr>
          <a:lstStyle/>
          <a:p>
            <a:r>
              <a:rPr lang="en-US" sz="2400" b="1" err="1">
                <a:latin typeface="Segoe UI" panose="020B0502040204020203" pitchFamily="34" charset="0"/>
                <a:cs typeface="Segoe UI" panose="020B0502040204020203" pitchFamily="34" charset="0"/>
              </a:rPr>
              <a:t>Tổng</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hợp</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và</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triển</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khai</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trên</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Vivado</a:t>
            </a:r>
            <a:endParaRPr lang="en-US" sz="2400" b="1">
              <a:latin typeface="Segoe UI" panose="020B0502040204020203" pitchFamily="34" charset="0"/>
              <a:cs typeface="Segoe UI" panose="020B0502040204020203" pitchFamily="34" charset="0"/>
            </a:endParaRPr>
          </a:p>
          <a:p>
            <a:endParaRPr lang="en-US" sz="2400" i="1">
              <a:solidFill>
                <a:srgbClr val="C00000"/>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04</a:t>
            </a:r>
          </a:p>
        </p:txBody>
      </p:sp>
      <p:sp>
        <p:nvSpPr>
          <p:cNvPr id="6" name="TextBox 5">
            <a:extLst>
              <a:ext uri="{FF2B5EF4-FFF2-40B4-BE49-F238E27FC236}">
                <a16:creationId xmlns:a16="http://schemas.microsoft.com/office/drawing/2014/main" id="{5FB8AEEF-3A89-1AF1-ACC2-CE922FF16084}"/>
              </a:ext>
            </a:extLst>
          </p:cNvPr>
          <p:cNvSpPr txBox="1"/>
          <p:nvPr/>
        </p:nvSpPr>
        <p:spPr>
          <a:xfrm>
            <a:off x="251460" y="1261786"/>
            <a:ext cx="3429289" cy="2308324"/>
          </a:xfrm>
          <a:prstGeom prst="rect">
            <a:avLst/>
          </a:prstGeom>
          <a:noFill/>
        </p:spPr>
        <p:txBody>
          <a:bodyPr wrap="square" rtlCol="0">
            <a:spAutoFit/>
          </a:bodyPr>
          <a:lstStyle/>
          <a:p>
            <a:pPr algn="just"/>
            <a:r>
              <a:rPr lang="en-US" sz="1600" dirty="0" err="1">
                <a:solidFill>
                  <a:schemeClr val="tx1">
                    <a:lumMod val="65000"/>
                    <a:lumOff val="35000"/>
                  </a:schemeClr>
                </a:solidFill>
                <a:latin typeface="Segoe UI" panose="020B0502040204020203" pitchFamily="34" charset="0"/>
                <a:cs typeface="Segoe UI" panose="020B0502040204020203" pitchFamily="34" charset="0"/>
              </a:rPr>
              <a:t>Gồm</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các</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bước</a:t>
            </a:r>
            <a:r>
              <a:rPr lang="en-US" sz="1600" dirty="0">
                <a:solidFill>
                  <a:schemeClr val="tx1">
                    <a:lumMod val="65000"/>
                    <a:lumOff val="35000"/>
                  </a:schemeClr>
                </a:solidFill>
                <a:latin typeface="Segoe UI" panose="020B0502040204020203" pitchFamily="34" charset="0"/>
                <a:cs typeface="Segoe UI" panose="020B0502040204020203" pitchFamily="34" charset="0"/>
              </a:rPr>
              <a:t>:</a:t>
            </a:r>
          </a:p>
          <a:p>
            <a:pPr marL="285750" indent="-285750" algn="just">
              <a:buFont typeface="Arial" panose="020B0604020202020204" pitchFamily="34" charset="0"/>
              <a:buChar char="•"/>
            </a:pPr>
            <a:r>
              <a:rPr lang="en-US" sz="1600" dirty="0" err="1">
                <a:solidFill>
                  <a:schemeClr val="tx1">
                    <a:lumMod val="65000"/>
                    <a:lumOff val="35000"/>
                  </a:schemeClr>
                </a:solidFill>
                <a:latin typeface="Segoe UI" panose="020B0502040204020203" pitchFamily="34" charset="0"/>
                <a:cs typeface="Segoe UI" panose="020B0502040204020203" pitchFamily="34" charset="0"/>
              </a:rPr>
              <a:t>Tạo</a:t>
            </a:r>
            <a:r>
              <a:rPr lang="en-US" sz="1600" dirty="0">
                <a:solidFill>
                  <a:schemeClr val="tx1">
                    <a:lumMod val="65000"/>
                    <a:lumOff val="35000"/>
                  </a:schemeClr>
                </a:solidFill>
                <a:latin typeface="Segoe UI" panose="020B0502040204020203" pitchFamily="34" charset="0"/>
                <a:cs typeface="Segoe UI" panose="020B0502040204020203" pitchFamily="34" charset="0"/>
              </a:rPr>
              <a:t> project,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thêm</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các</a:t>
            </a:r>
            <a:r>
              <a:rPr lang="en-US" sz="1600" dirty="0">
                <a:solidFill>
                  <a:schemeClr val="tx1">
                    <a:lumMod val="65000"/>
                    <a:lumOff val="35000"/>
                  </a:schemeClr>
                </a:solidFill>
                <a:latin typeface="Segoe UI" panose="020B0502040204020203" pitchFamily="34" charset="0"/>
                <a:cs typeface="Segoe UI" panose="020B0502040204020203" pitchFamily="34" charset="0"/>
              </a:rPr>
              <a:t> file source code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mô</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tả</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phần</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cứng</a:t>
            </a:r>
            <a:r>
              <a:rPr lang="vi-VN" sz="1600" dirty="0">
                <a:solidFill>
                  <a:schemeClr val="tx1">
                    <a:lumMod val="65000"/>
                    <a:lumOff val="35000"/>
                  </a:schemeClr>
                </a:solidFill>
                <a:latin typeface="Segoe UI" panose="020B0502040204020203" pitchFamily="34" charset="0"/>
                <a:cs typeface="Segoe UI" panose="020B0502040204020203" pitchFamily="34" charset="0"/>
              </a:rPr>
              <a:t> </a:t>
            </a: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sz="1600" dirty="0" err="1">
                <a:solidFill>
                  <a:schemeClr val="tx1">
                    <a:lumMod val="65000"/>
                    <a:lumOff val="35000"/>
                  </a:schemeClr>
                </a:solidFill>
                <a:latin typeface="Segoe UI" panose="020B0502040204020203" pitchFamily="34" charset="0"/>
                <a:cs typeface="Segoe UI" panose="020B0502040204020203" pitchFamily="34" charset="0"/>
              </a:rPr>
              <a:t>Tạo</a:t>
            </a:r>
            <a:r>
              <a:rPr lang="en-US" sz="1600" dirty="0">
                <a:solidFill>
                  <a:schemeClr val="tx1">
                    <a:lumMod val="65000"/>
                    <a:lumOff val="35000"/>
                  </a:schemeClr>
                </a:solidFill>
                <a:latin typeface="Segoe UI" panose="020B0502040204020203" pitchFamily="34" charset="0"/>
                <a:cs typeface="Segoe UI" panose="020B0502040204020203" pitchFamily="34" charset="0"/>
              </a:rPr>
              <a:t> block design</a:t>
            </a:r>
          </a:p>
          <a:p>
            <a:pPr marL="285750" indent="-285750" algn="just">
              <a:buFont typeface="Arial" panose="020B0604020202020204" pitchFamily="34" charset="0"/>
              <a:buChar char="•"/>
            </a:pPr>
            <a:r>
              <a:rPr lang="en-US" sz="1600" dirty="0" err="1">
                <a:solidFill>
                  <a:schemeClr val="tx1">
                    <a:lumMod val="65000"/>
                    <a:lumOff val="35000"/>
                  </a:schemeClr>
                </a:solidFill>
                <a:latin typeface="Segoe UI" panose="020B0502040204020203" pitchFamily="34" charset="0"/>
                <a:cs typeface="Segoe UI" panose="020B0502040204020203" pitchFamily="34" charset="0"/>
              </a:rPr>
              <a:t>Tạo</a:t>
            </a:r>
            <a:r>
              <a:rPr lang="en-US" sz="1600" dirty="0">
                <a:solidFill>
                  <a:schemeClr val="tx1">
                    <a:lumMod val="65000"/>
                    <a:lumOff val="35000"/>
                  </a:schemeClr>
                </a:solidFill>
                <a:latin typeface="Segoe UI" panose="020B0502040204020203" pitchFamily="34" charset="0"/>
                <a:cs typeface="Segoe UI" panose="020B0502040204020203" pitchFamily="34" charset="0"/>
              </a:rPr>
              <a:t> constrain file</a:t>
            </a:r>
          </a:p>
          <a:p>
            <a:pPr marL="285750" indent="-285750" algn="just">
              <a:buFont typeface="Arial" panose="020B0604020202020204" pitchFamily="34" charset="0"/>
              <a:buChar char="•"/>
            </a:pPr>
            <a:r>
              <a:rPr lang="en-US" sz="1600" dirty="0" err="1">
                <a:solidFill>
                  <a:schemeClr val="tx1">
                    <a:lumMod val="65000"/>
                    <a:lumOff val="35000"/>
                  </a:schemeClr>
                </a:solidFill>
                <a:latin typeface="Segoe UI" panose="020B0502040204020203" pitchFamily="34" charset="0"/>
                <a:cs typeface="Segoe UI" panose="020B0502040204020203" pitchFamily="34" charset="0"/>
              </a:rPr>
              <a:t>Tổng</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hợp</a:t>
            </a:r>
            <a:r>
              <a:rPr lang="en-US" sz="1600" dirty="0">
                <a:solidFill>
                  <a:schemeClr val="tx1">
                    <a:lumMod val="65000"/>
                    <a:lumOff val="35000"/>
                  </a:schemeClr>
                </a:solidFill>
                <a:latin typeface="Segoe UI" panose="020B0502040204020203" pitchFamily="34" charset="0"/>
                <a:cs typeface="Segoe UI" panose="020B0502040204020203" pitchFamily="34" charset="0"/>
              </a:rPr>
              <a:t> (synthesis)</a:t>
            </a:r>
          </a:p>
          <a:p>
            <a:pPr marL="285750" indent="-285750" algn="just">
              <a:buFont typeface="Arial" panose="020B0604020202020204" pitchFamily="34" charset="0"/>
              <a:buChar char="•"/>
            </a:pPr>
            <a:r>
              <a:rPr lang="en-US" sz="1600" dirty="0" err="1">
                <a:solidFill>
                  <a:schemeClr val="tx1">
                    <a:lumMod val="65000"/>
                    <a:lumOff val="35000"/>
                  </a:schemeClr>
                </a:solidFill>
                <a:latin typeface="Segoe UI" panose="020B0502040204020203" pitchFamily="34" charset="0"/>
                <a:cs typeface="Segoe UI" panose="020B0502040204020203" pitchFamily="34" charset="0"/>
              </a:rPr>
              <a:t>Triển</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khai</a:t>
            </a:r>
            <a:r>
              <a:rPr lang="en-US" sz="1600" dirty="0">
                <a:solidFill>
                  <a:schemeClr val="tx1">
                    <a:lumMod val="65000"/>
                    <a:lumOff val="35000"/>
                  </a:schemeClr>
                </a:solidFill>
                <a:latin typeface="Segoe UI" panose="020B0502040204020203" pitchFamily="34" charset="0"/>
                <a:cs typeface="Segoe UI" panose="020B0502040204020203" pitchFamily="34" charset="0"/>
              </a:rPr>
              <a:t> (implement)</a:t>
            </a:r>
          </a:p>
          <a:p>
            <a:pPr marL="285750" indent="-285750" algn="just">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Gen bitstream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và</a:t>
            </a:r>
            <a:r>
              <a:rPr lang="en-US" sz="1600" dirty="0">
                <a:solidFill>
                  <a:schemeClr val="tx1">
                    <a:lumMod val="65000"/>
                    <a:lumOff val="35000"/>
                  </a:schemeClr>
                </a:solidFill>
                <a:latin typeface="Segoe UI" panose="020B0502040204020203" pitchFamily="34" charset="0"/>
                <a:cs typeface="Segoe UI" panose="020B0502040204020203" pitchFamily="34" charset="0"/>
              </a:rPr>
              <a:t> </a:t>
            </a:r>
            <a:r>
              <a:rPr lang="en-US" sz="1600" dirty="0" err="1">
                <a:solidFill>
                  <a:schemeClr val="tx1">
                    <a:lumMod val="65000"/>
                    <a:lumOff val="35000"/>
                  </a:schemeClr>
                </a:solidFill>
                <a:latin typeface="Segoe UI" panose="020B0502040204020203" pitchFamily="34" charset="0"/>
                <a:cs typeface="Segoe UI" panose="020B0502040204020203" pitchFamily="34" charset="0"/>
              </a:rPr>
              <a:t>tạo</a:t>
            </a:r>
            <a:r>
              <a:rPr lang="en-US" sz="1600" dirty="0">
                <a:solidFill>
                  <a:schemeClr val="tx1">
                    <a:lumMod val="65000"/>
                    <a:lumOff val="35000"/>
                  </a:schemeClr>
                </a:solidFill>
                <a:latin typeface="Segoe UI" panose="020B0502040204020203" pitchFamily="34" charset="0"/>
                <a:cs typeface="Segoe UI" panose="020B0502040204020203" pitchFamily="34" charset="0"/>
              </a:rPr>
              <a:t> SDK (Software Development Kit)</a:t>
            </a:r>
          </a:p>
        </p:txBody>
      </p:sp>
      <p:pic>
        <p:nvPicPr>
          <p:cNvPr id="11" name="Picture 10" descr="Không có mô tả.">
            <a:extLst>
              <a:ext uri="{FF2B5EF4-FFF2-40B4-BE49-F238E27FC236}">
                <a16:creationId xmlns:a16="http://schemas.microsoft.com/office/drawing/2014/main" id="{F0876EAB-D666-DBAA-19DC-9D46C63C4F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947" r="8321"/>
          <a:stretch/>
        </p:blipFill>
        <p:spPr bwMode="auto">
          <a:xfrm rot="5400000">
            <a:off x="4736642" y="841625"/>
            <a:ext cx="3308350" cy="4237355"/>
          </a:xfrm>
          <a:prstGeom prst="rect">
            <a:avLst/>
          </a:prstGeom>
          <a:noFill/>
          <a:ln>
            <a:noFill/>
          </a:ln>
          <a:extLst>
            <a:ext uri="{53640926-AAD7-44D8-BBD7-CCE9431645EC}">
              <a14:shadowObscured xmlns:a14="http://schemas.microsoft.com/office/drawing/2010/main"/>
            </a:ext>
          </a:extLst>
        </p:spPr>
      </p:pic>
      <p:sp>
        <p:nvSpPr>
          <p:cNvPr id="8" name="Arrow: Right 7">
            <a:extLst>
              <a:ext uri="{FF2B5EF4-FFF2-40B4-BE49-F238E27FC236}">
                <a16:creationId xmlns:a16="http://schemas.microsoft.com/office/drawing/2014/main" id="{5CBD2F9A-F20C-864F-5D3E-FE5440F1C642}"/>
              </a:ext>
            </a:extLst>
          </p:cNvPr>
          <p:cNvSpPr/>
          <p:nvPr/>
        </p:nvSpPr>
        <p:spPr>
          <a:xfrm>
            <a:off x="409715" y="3718512"/>
            <a:ext cx="224790" cy="128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7681135-A49B-7BE1-5EF6-E438309CF66A}"/>
              </a:ext>
            </a:extLst>
          </p:cNvPr>
          <p:cNvSpPr txBox="1"/>
          <p:nvPr/>
        </p:nvSpPr>
        <p:spPr>
          <a:xfrm>
            <a:off x="634505" y="3628759"/>
            <a:ext cx="4572000" cy="338554"/>
          </a:xfrm>
          <a:prstGeom prst="rect">
            <a:avLst/>
          </a:prstGeom>
          <a:noFill/>
        </p:spPr>
        <p:txBody>
          <a:bodyPr wrap="square">
            <a:spAutoFit/>
          </a:bodyPr>
          <a:lstStyle/>
          <a:p>
            <a:pPr algn="just"/>
            <a:r>
              <a:rPr lang="en-US" sz="1600" err="1">
                <a:solidFill>
                  <a:schemeClr val="tx1">
                    <a:lumMod val="65000"/>
                    <a:lumOff val="35000"/>
                  </a:schemeClr>
                </a:solidFill>
                <a:latin typeface="Segoe UI" panose="020B0502040204020203" pitchFamily="34" charset="0"/>
                <a:cs typeface="Segoe UI" panose="020B0502040204020203" pitchFamily="34" charset="0"/>
              </a:rPr>
              <a:t>Từ</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đó</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thu</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được</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kết</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quả</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như</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hình</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bên</a:t>
            </a: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B6C49C76-983E-C777-D02A-C4968699E165}"/>
              </a:ext>
            </a:extLst>
          </p:cNvPr>
          <p:cNvSpPr txBox="1"/>
          <p:nvPr/>
        </p:nvSpPr>
        <p:spPr>
          <a:xfrm>
            <a:off x="5221588" y="4655906"/>
            <a:ext cx="2115772" cy="338554"/>
          </a:xfrm>
          <a:prstGeom prst="rect">
            <a:avLst/>
          </a:prstGeom>
          <a:noFill/>
        </p:spPr>
        <p:txBody>
          <a:bodyPr wrap="none" rtlCol="0">
            <a:spAutoFit/>
          </a:bodyPr>
          <a:lstStyle/>
          <a:p>
            <a:r>
              <a:rPr lang="en-US" sz="1600" err="1">
                <a:solidFill>
                  <a:schemeClr val="tx1">
                    <a:lumMod val="65000"/>
                    <a:lumOff val="35000"/>
                  </a:schemeClr>
                </a:solidFill>
                <a:latin typeface="Segoe UI" panose="020B0502040204020203" pitchFamily="34" charset="0"/>
                <a:cs typeface="Segoe UI" panose="020B0502040204020203" pitchFamily="34" charset="0"/>
              </a:rPr>
              <a:t>Kết</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quả</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trên</a:t>
            </a:r>
            <a:r>
              <a:rPr lang="en-US" sz="1600">
                <a:solidFill>
                  <a:schemeClr val="tx1">
                    <a:lumMod val="65000"/>
                    <a:lumOff val="35000"/>
                  </a:schemeClr>
                </a:solidFill>
                <a:latin typeface="Segoe UI" panose="020B0502040204020203" pitchFamily="34" charset="0"/>
                <a:cs typeface="Segoe UI" panose="020B0502040204020203" pitchFamily="34" charset="0"/>
              </a:rPr>
              <a:t> kit FPGA</a:t>
            </a:r>
          </a:p>
        </p:txBody>
      </p:sp>
    </p:spTree>
    <p:extLst>
      <p:ext uri="{BB962C8B-B14F-4D97-AF65-F5344CB8AC3E}">
        <p14:creationId xmlns:p14="http://schemas.microsoft.com/office/powerpoint/2010/main" val="2872886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17176-BA18-4A53-9A88-01EA3ECB214E}"/>
              </a:ext>
            </a:extLst>
          </p:cNvPr>
          <p:cNvSpPr/>
          <p:nvPr/>
        </p:nvSpPr>
        <p:spPr>
          <a:xfrm>
            <a:off x="-1" y="-1"/>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1A428-09AD-43CD-96CA-D1E79ED7B25A}"/>
              </a:ext>
            </a:extLst>
          </p:cNvPr>
          <p:cNvSpPr>
            <a:spLocks noGrp="1"/>
          </p:cNvSpPr>
          <p:nvPr>
            <p:ph type="title"/>
          </p:nvPr>
        </p:nvSpPr>
        <p:spPr>
          <a:xfrm>
            <a:off x="2248167" y="1904106"/>
            <a:ext cx="6498279" cy="1335285"/>
          </a:xfrm>
        </p:spPr>
        <p:txBody>
          <a:bodyPr anchor="ctr">
            <a:noAutofit/>
          </a:bodyPr>
          <a:lstStyle/>
          <a:p>
            <a:pPr algn="l">
              <a:lnSpc>
                <a:spcPct val="110000"/>
              </a:lnSpc>
            </a:pPr>
            <a:r>
              <a:rPr lang="en-US" sz="3000">
                <a:solidFill>
                  <a:schemeClr val="bg2">
                    <a:lumMod val="25000"/>
                  </a:schemeClr>
                </a:solidFill>
                <a:latin typeface="Segoe UI Bold" panose="020B0802040204020203" pitchFamily="34" charset="0"/>
              </a:rPr>
              <a:t>KIỂM THỬ</a:t>
            </a:r>
            <a:br>
              <a:rPr lang="en-US" sz="3000">
                <a:solidFill>
                  <a:schemeClr val="bg2">
                    <a:lumMod val="25000"/>
                  </a:schemeClr>
                </a:solidFill>
                <a:latin typeface="Segoe UI Bold" panose="020B0802040204020203" pitchFamily="34" charset="0"/>
              </a:rPr>
            </a:br>
            <a:r>
              <a:rPr lang="en-US" sz="1700">
                <a:solidFill>
                  <a:schemeClr val="bg2">
                    <a:lumMod val="25000"/>
                  </a:schemeClr>
                </a:solidFill>
                <a:latin typeface="Segoe UI Bold" panose="020B0802040204020203" pitchFamily="34" charset="0"/>
              </a:rPr>
              <a:t>VERIFICATION</a:t>
            </a:r>
          </a:p>
        </p:txBody>
      </p:sp>
      <p:sp>
        <p:nvSpPr>
          <p:cNvPr id="11" name="Rectangle 10">
            <a:extLst>
              <a:ext uri="{FF2B5EF4-FFF2-40B4-BE49-F238E27FC236}">
                <a16:creationId xmlns:a16="http://schemas.microsoft.com/office/drawing/2014/main" id="{88317FC8-F6F7-4271-AB9E-A5A9061996CF}"/>
              </a:ext>
            </a:extLst>
          </p:cNvPr>
          <p:cNvSpPr/>
          <p:nvPr/>
        </p:nvSpPr>
        <p:spPr>
          <a:xfrm>
            <a:off x="-1" y="0"/>
            <a:ext cx="2162175" cy="51435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6AA6AD7-7A39-4CFD-BAFA-86615E891596}"/>
              </a:ext>
            </a:extLst>
          </p:cNvPr>
          <p:cNvSpPr txBox="1">
            <a:spLocks/>
          </p:cNvSpPr>
          <p:nvPr/>
        </p:nvSpPr>
        <p:spPr>
          <a:xfrm>
            <a:off x="397554" y="1763097"/>
            <a:ext cx="2009775" cy="1335285"/>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11000" dirty="0">
                <a:solidFill>
                  <a:schemeClr val="bg1"/>
                </a:solidFill>
                <a:latin typeface="Segoe UI Bold" panose="020B0802040204020203" pitchFamily="34" charset="0"/>
              </a:rPr>
              <a:t>05</a:t>
            </a:r>
          </a:p>
        </p:txBody>
      </p:sp>
      <p:sp>
        <p:nvSpPr>
          <p:cNvPr id="12" name="Slide Number Placeholder 5">
            <a:extLst>
              <a:ext uri="{FF2B5EF4-FFF2-40B4-BE49-F238E27FC236}">
                <a16:creationId xmlns:a16="http://schemas.microsoft.com/office/drawing/2014/main" id="{92584C27-79D8-403C-B3B9-D9B1B67A9798}"/>
              </a:ext>
            </a:extLst>
          </p:cNvPr>
          <p:cNvSpPr txBox="1">
            <a:spLocks/>
          </p:cNvSpPr>
          <p:nvPr/>
        </p:nvSpPr>
        <p:spPr>
          <a:xfrm>
            <a:off x="8705850" y="4854785"/>
            <a:ext cx="438150"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33</a:t>
            </a:r>
          </a:p>
        </p:txBody>
      </p:sp>
    </p:spTree>
    <p:extLst>
      <p:ext uri="{BB962C8B-B14F-4D97-AF65-F5344CB8AC3E}">
        <p14:creationId xmlns:p14="http://schemas.microsoft.com/office/powerpoint/2010/main" val="915680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62911"/>
            <a:ext cx="6381750" cy="497494"/>
          </a:xfrm>
        </p:spPr>
        <p:txBody>
          <a:bodyPr/>
          <a:lstStyle/>
          <a:p>
            <a:r>
              <a:rPr lang="en-US">
                <a:solidFill>
                  <a:schemeClr val="bg2">
                    <a:lumMod val="25000"/>
                  </a:schemeClr>
                </a:solidFill>
              </a:rPr>
              <a:t>KIỂM THỬ</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34</a:t>
            </a:r>
          </a:p>
        </p:txBody>
      </p:sp>
      <p:sp>
        <p:nvSpPr>
          <p:cNvPr id="5" name="TextBox 4">
            <a:extLst>
              <a:ext uri="{FF2B5EF4-FFF2-40B4-BE49-F238E27FC236}">
                <a16:creationId xmlns:a16="http://schemas.microsoft.com/office/drawing/2014/main" id="{CACB8921-2672-4EB0-AF5C-9F8541D5FF30}"/>
              </a:ext>
            </a:extLst>
          </p:cNvPr>
          <p:cNvSpPr txBox="1"/>
          <p:nvPr/>
        </p:nvSpPr>
        <p:spPr>
          <a:xfrm>
            <a:off x="186720" y="829892"/>
            <a:ext cx="4385280" cy="393890"/>
          </a:xfrm>
          <a:prstGeom prst="rect">
            <a:avLst/>
          </a:prstGeom>
          <a:noFill/>
        </p:spPr>
        <p:txBody>
          <a:bodyPr wrap="square" rtlCol="0">
            <a:spAutoFit/>
          </a:bodyPr>
          <a:lstStyle/>
          <a:p>
            <a:pPr>
              <a:lnSpc>
                <a:spcPct val="120000"/>
              </a:lnSpc>
            </a:pP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Báo</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cáo</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về</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timing</a:t>
            </a: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05</a:t>
            </a:r>
          </a:p>
        </p:txBody>
      </p:sp>
      <p:pic>
        <p:nvPicPr>
          <p:cNvPr id="6" name="Picture 5">
            <a:extLst>
              <a:ext uri="{FF2B5EF4-FFF2-40B4-BE49-F238E27FC236}">
                <a16:creationId xmlns:a16="http://schemas.microsoft.com/office/drawing/2014/main" id="{7A95332D-803A-1CB0-1803-9CCAF24908DA}"/>
              </a:ext>
            </a:extLst>
          </p:cNvPr>
          <p:cNvPicPr>
            <a:picLocks noChangeAspect="1"/>
          </p:cNvPicPr>
          <p:nvPr/>
        </p:nvPicPr>
        <p:blipFill>
          <a:blip r:embed="rId2"/>
          <a:stretch>
            <a:fillRect/>
          </a:stretch>
        </p:blipFill>
        <p:spPr>
          <a:xfrm>
            <a:off x="3594384" y="1026837"/>
            <a:ext cx="5096698" cy="2296642"/>
          </a:xfrm>
          <a:prstGeom prst="rect">
            <a:avLst/>
          </a:prstGeom>
        </p:spPr>
      </p:pic>
      <p:sp>
        <p:nvSpPr>
          <p:cNvPr id="8" name="TextBox 7">
            <a:extLst>
              <a:ext uri="{FF2B5EF4-FFF2-40B4-BE49-F238E27FC236}">
                <a16:creationId xmlns:a16="http://schemas.microsoft.com/office/drawing/2014/main" id="{DFFBA96A-8EFA-ED84-0AA9-C2AD4C98B018}"/>
              </a:ext>
            </a:extLst>
          </p:cNvPr>
          <p:cNvSpPr txBox="1"/>
          <p:nvPr/>
        </p:nvSpPr>
        <p:spPr>
          <a:xfrm>
            <a:off x="262128" y="1592347"/>
            <a:ext cx="2535936" cy="1477328"/>
          </a:xfrm>
          <a:prstGeom prst="rect">
            <a:avLst/>
          </a:prstGeom>
          <a:noFill/>
        </p:spPr>
        <p:txBody>
          <a:bodyPr wrap="square">
            <a:spAutoFit/>
          </a:bodyPr>
          <a:lstStyle/>
          <a:p>
            <a:r>
              <a:rPr lang="vi-VN" sz="1800" dirty="0"/>
              <a:t>Hình </a:t>
            </a:r>
            <a:r>
              <a:rPr lang="en-US" sz="1800" dirty="0" err="1"/>
              <a:t>bên</a:t>
            </a:r>
            <a:r>
              <a:rPr lang="en-US" sz="1800" dirty="0"/>
              <a:t> </a:t>
            </a:r>
            <a:r>
              <a:rPr lang="vi-VN" sz="1800" dirty="0"/>
              <a:t> cho ta thấy, thiết kế thỏa mãn setup time và hold time để đảm bảo slack dương. Kết quả timing t</a:t>
            </a:r>
            <a:r>
              <a:rPr lang="en-US" sz="1800" dirty="0" err="1"/>
              <a:t>ương</a:t>
            </a:r>
            <a:r>
              <a:rPr lang="en-US" sz="1800" dirty="0"/>
              <a:t> </a:t>
            </a:r>
            <a:r>
              <a:rPr lang="en-US" sz="1800" dirty="0" err="1"/>
              <a:t>đối</a:t>
            </a:r>
            <a:r>
              <a:rPr lang="en-US" sz="1800" dirty="0"/>
              <a:t> </a:t>
            </a:r>
            <a:r>
              <a:rPr lang="en-US" sz="1800" dirty="0" err="1"/>
              <a:t>ổn</a:t>
            </a:r>
            <a:endParaRPr lang="en-US" sz="1800" dirty="0"/>
          </a:p>
        </p:txBody>
      </p:sp>
    </p:spTree>
    <p:extLst>
      <p:ext uri="{BB962C8B-B14F-4D97-AF65-F5344CB8AC3E}">
        <p14:creationId xmlns:p14="http://schemas.microsoft.com/office/powerpoint/2010/main" val="2931973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62911"/>
            <a:ext cx="6381750" cy="497494"/>
          </a:xfrm>
        </p:spPr>
        <p:txBody>
          <a:bodyPr/>
          <a:lstStyle/>
          <a:p>
            <a:r>
              <a:rPr lang="en-US">
                <a:solidFill>
                  <a:schemeClr val="bg2">
                    <a:lumMod val="25000"/>
                  </a:schemeClr>
                </a:solidFill>
              </a:rPr>
              <a:t>KIỂM THỬ</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34</a:t>
            </a:r>
          </a:p>
        </p:txBody>
      </p:sp>
      <p:sp>
        <p:nvSpPr>
          <p:cNvPr id="5" name="TextBox 4">
            <a:extLst>
              <a:ext uri="{FF2B5EF4-FFF2-40B4-BE49-F238E27FC236}">
                <a16:creationId xmlns:a16="http://schemas.microsoft.com/office/drawing/2014/main" id="{CACB8921-2672-4EB0-AF5C-9F8541D5FF30}"/>
              </a:ext>
            </a:extLst>
          </p:cNvPr>
          <p:cNvSpPr txBox="1"/>
          <p:nvPr/>
        </p:nvSpPr>
        <p:spPr>
          <a:xfrm>
            <a:off x="186720" y="829892"/>
            <a:ext cx="4385280" cy="393890"/>
          </a:xfrm>
          <a:prstGeom prst="rect">
            <a:avLst/>
          </a:prstGeom>
          <a:noFill/>
        </p:spPr>
        <p:txBody>
          <a:bodyPr wrap="square" rtlCol="0">
            <a:spAutoFit/>
          </a:bodyPr>
          <a:lstStyle/>
          <a:p>
            <a:pPr>
              <a:lnSpc>
                <a:spcPct val="120000"/>
              </a:lnSpc>
            </a:pP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Báo</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cáo</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về</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công</a:t>
            </a:r>
            <a:r>
              <a:rPr lang="en-US" sz="1800" dirty="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dirty="0" err="1">
                <a:solidFill>
                  <a:schemeClr val="tx1">
                    <a:lumMod val="75000"/>
                    <a:lumOff val="25000"/>
                  </a:schemeClr>
                </a:solidFill>
                <a:latin typeface="Segoe UI Bold" panose="020B0802040204020203" pitchFamily="34" charset="0"/>
                <a:cs typeface="Segoe UI Bold" panose="020B0802040204020203" pitchFamily="34" charset="0"/>
              </a:rPr>
              <a:t>suất</a:t>
            </a:r>
            <a:endParaRPr lang="en-US" sz="1800" dirty="0">
              <a:solidFill>
                <a:schemeClr val="tx1">
                  <a:lumMod val="75000"/>
                  <a:lumOff val="25000"/>
                </a:schemeClr>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05</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FBA96A-8EFA-ED84-0AA9-C2AD4C98B018}"/>
                  </a:ext>
                </a:extLst>
              </p:cNvPr>
              <p:cNvSpPr txBox="1"/>
              <p:nvPr/>
            </p:nvSpPr>
            <p:spPr>
              <a:xfrm>
                <a:off x="262128" y="1592347"/>
                <a:ext cx="2535936" cy="1754326"/>
              </a:xfrm>
              <a:prstGeom prst="rect">
                <a:avLst/>
              </a:prstGeom>
              <a:noFill/>
            </p:spPr>
            <p:txBody>
              <a:bodyPr wrap="square">
                <a:spAutoFit/>
              </a:bodyPr>
              <a:lstStyle/>
              <a:p>
                <a:r>
                  <a:rPr lang="en-US" sz="1800" dirty="0" err="1"/>
                  <a:t>Nhìn</a:t>
                </a:r>
                <a:r>
                  <a:rPr lang="en-US" sz="1800" dirty="0"/>
                  <a:t> </a:t>
                </a:r>
                <a:r>
                  <a:rPr lang="en-US" sz="1800" dirty="0" err="1"/>
                  <a:t>hình</a:t>
                </a:r>
                <a:r>
                  <a:rPr lang="en-US" sz="1800" dirty="0"/>
                  <a:t> </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ta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thấy</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kết</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quả</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về</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mặt</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công</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suất</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thiết</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kế</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Ở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đây</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tổng</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công</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suất</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không</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tính</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công</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suất</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dự</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trữ</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(margin)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là</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ngsana New" panose="02020603050405020304" pitchFamily="18" charset="-34"/>
                      </a:rPr>
                      <m:t>1.679 </m:t>
                    </m:r>
                    <m:r>
                      <a:rPr lang="en-US" sz="1800" i="1">
                        <a:effectLst/>
                        <a:latin typeface="Cambria Math" panose="02040503050406030204" pitchFamily="18" charset="0"/>
                        <a:ea typeface="Calibri" panose="020F0502020204030204" pitchFamily="34" charset="0"/>
                        <a:cs typeface="Angsana New" panose="02020603050405020304" pitchFamily="18" charset="-34"/>
                      </a:rPr>
                      <m:t>𝑊</m:t>
                    </m:r>
                  </m:oMath>
                </a14:m>
                <a:endParaRPr lang="en-US" sz="1800" dirty="0"/>
              </a:p>
            </p:txBody>
          </p:sp>
        </mc:Choice>
        <mc:Fallback xmlns="">
          <p:sp>
            <p:nvSpPr>
              <p:cNvPr id="8" name="TextBox 7">
                <a:extLst>
                  <a:ext uri="{FF2B5EF4-FFF2-40B4-BE49-F238E27FC236}">
                    <a16:creationId xmlns:a16="http://schemas.microsoft.com/office/drawing/2014/main" id="{DFFBA96A-8EFA-ED84-0AA9-C2AD4C98B018}"/>
                  </a:ext>
                </a:extLst>
              </p:cNvPr>
              <p:cNvSpPr txBox="1">
                <a:spLocks noRot="1" noChangeAspect="1" noMove="1" noResize="1" noEditPoints="1" noAdjustHandles="1" noChangeArrowheads="1" noChangeShapeType="1" noTextEdit="1"/>
              </p:cNvSpPr>
              <p:nvPr/>
            </p:nvSpPr>
            <p:spPr>
              <a:xfrm>
                <a:off x="262128" y="1592347"/>
                <a:ext cx="2535936" cy="1754326"/>
              </a:xfrm>
              <a:prstGeom prst="rect">
                <a:avLst/>
              </a:prstGeom>
              <a:blipFill>
                <a:blip r:embed="rId2"/>
                <a:stretch>
                  <a:fillRect l="-1923" t="-1736" r="-1683"/>
                </a:stretch>
              </a:blipFill>
            </p:spPr>
            <p:txBody>
              <a:bodyPr/>
              <a:lstStyle/>
              <a:p>
                <a:r>
                  <a:rPr lang="en-US">
                    <a:noFill/>
                  </a:rPr>
                  <a:t> </a:t>
                </a:r>
              </a:p>
            </p:txBody>
          </p:sp>
        </mc:Fallback>
      </mc:AlternateContent>
      <p:pic>
        <p:nvPicPr>
          <p:cNvPr id="7" name="Picture 6" descr="Graphical user interface, application&#10;&#10;Description automatically generated">
            <a:extLst>
              <a:ext uri="{FF2B5EF4-FFF2-40B4-BE49-F238E27FC236}">
                <a16:creationId xmlns:a16="http://schemas.microsoft.com/office/drawing/2014/main" id="{05AC3548-79E9-1534-635E-C819A02A2FD7}"/>
              </a:ext>
            </a:extLst>
          </p:cNvPr>
          <p:cNvPicPr>
            <a:picLocks noChangeAspect="1"/>
          </p:cNvPicPr>
          <p:nvPr/>
        </p:nvPicPr>
        <p:blipFill rotWithShape="1">
          <a:blip r:embed="rId3">
            <a:extLst>
              <a:ext uri="{28A0092B-C50C-407E-A947-70E740481C1C}">
                <a14:useLocalDpi xmlns:a14="http://schemas.microsoft.com/office/drawing/2010/main" val="0"/>
              </a:ext>
            </a:extLst>
          </a:blip>
          <a:srcRect l="2832" t="2516" r="41416" b="61478"/>
          <a:stretch/>
        </p:blipFill>
        <p:spPr bwMode="auto">
          <a:xfrm>
            <a:off x="3138297" y="1093787"/>
            <a:ext cx="5678043" cy="216757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3942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62911"/>
            <a:ext cx="6381750" cy="497494"/>
          </a:xfrm>
        </p:spPr>
        <p:txBody>
          <a:bodyPr/>
          <a:lstStyle/>
          <a:p>
            <a:r>
              <a:rPr lang="en-US">
                <a:solidFill>
                  <a:schemeClr val="bg2">
                    <a:lumMod val="25000"/>
                  </a:schemeClr>
                </a:solidFill>
              </a:rPr>
              <a:t>KIỂM THỬ</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35</a:t>
            </a:r>
          </a:p>
        </p:txBody>
      </p:sp>
      <p:sp>
        <p:nvSpPr>
          <p:cNvPr id="5" name="TextBox 4">
            <a:extLst>
              <a:ext uri="{FF2B5EF4-FFF2-40B4-BE49-F238E27FC236}">
                <a16:creationId xmlns:a16="http://schemas.microsoft.com/office/drawing/2014/main" id="{CACB8921-2672-4EB0-AF5C-9F8541D5FF30}"/>
              </a:ext>
            </a:extLst>
          </p:cNvPr>
          <p:cNvSpPr txBox="1"/>
          <p:nvPr/>
        </p:nvSpPr>
        <p:spPr>
          <a:xfrm>
            <a:off x="186719" y="692889"/>
            <a:ext cx="6995131" cy="393890"/>
          </a:xfrm>
          <a:prstGeom prst="rect">
            <a:avLst/>
          </a:prstGeom>
          <a:noFill/>
        </p:spPr>
        <p:txBody>
          <a:bodyPr wrap="square" rtlCol="0">
            <a:spAutoFit/>
          </a:bodyPr>
          <a:lstStyle/>
          <a:p>
            <a:pPr>
              <a:lnSpc>
                <a:spcPct val="120000"/>
              </a:lnSpc>
            </a:pPr>
            <a:r>
              <a:rPr lang="en-US" sz="1800" err="1">
                <a:solidFill>
                  <a:schemeClr val="tx1">
                    <a:lumMod val="75000"/>
                    <a:lumOff val="25000"/>
                  </a:schemeClr>
                </a:solidFill>
                <a:latin typeface="Segoe UI Bold" panose="020B0802040204020203" pitchFamily="34" charset="0"/>
                <a:cs typeface="Segoe UI Bold" panose="020B0802040204020203" pitchFamily="34" charset="0"/>
              </a:rPr>
              <a:t>Kết</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quả</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mô</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phỏng</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các</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khối</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trên</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phần</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mềm</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QuestaSim</a:t>
            </a:r>
            <a:endParaRPr lang="en-US" sz="1800">
              <a:solidFill>
                <a:schemeClr val="tx1">
                  <a:lumMod val="75000"/>
                  <a:lumOff val="25000"/>
                </a:schemeClr>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05</a:t>
            </a:r>
          </a:p>
        </p:txBody>
      </p:sp>
      <p:sp>
        <p:nvSpPr>
          <p:cNvPr id="15" name="TextBox 14">
            <a:extLst>
              <a:ext uri="{FF2B5EF4-FFF2-40B4-BE49-F238E27FC236}">
                <a16:creationId xmlns:a16="http://schemas.microsoft.com/office/drawing/2014/main" id="{64EA1E80-75EB-9FE5-A9C7-1E39C39113A5}"/>
              </a:ext>
            </a:extLst>
          </p:cNvPr>
          <p:cNvSpPr txBox="1"/>
          <p:nvPr/>
        </p:nvSpPr>
        <p:spPr>
          <a:xfrm>
            <a:off x="186719" y="1086779"/>
            <a:ext cx="5093001" cy="655885"/>
          </a:xfrm>
          <a:prstGeom prst="rect">
            <a:avLst/>
          </a:prstGeom>
          <a:noFill/>
        </p:spPr>
        <p:txBody>
          <a:bodyPr wrap="square">
            <a:spAutoFit/>
          </a:bodyPr>
          <a:lstStyle/>
          <a:p>
            <a:pPr>
              <a:lnSpc>
                <a:spcPct val="120000"/>
              </a:lnSpc>
            </a:pPr>
            <a:r>
              <a:rPr lang="en-US" sz="1600" err="1">
                <a:solidFill>
                  <a:schemeClr val="tx1">
                    <a:lumMod val="65000"/>
                    <a:lumOff val="35000"/>
                  </a:schemeClr>
                </a:solidFill>
                <a:latin typeface="Segoe UI" panose="020B0502040204020203" pitchFamily="34" charset="0"/>
                <a:cs typeface="Segoe UI" panose="020B0502040204020203" pitchFamily="34" charset="0"/>
              </a:rPr>
              <a:t>Khối</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clock_generator</a:t>
            </a:r>
            <a:r>
              <a:rPr lang="en-US" sz="1600">
                <a:solidFill>
                  <a:schemeClr val="tx1">
                    <a:lumMod val="65000"/>
                    <a:lumOff val="35000"/>
                  </a:schemeClr>
                </a:solidFill>
                <a:latin typeface="Segoe UI" panose="020B0502040204020203" pitchFamily="34" charset="0"/>
                <a:cs typeface="Segoe UI" panose="020B0502040204020203" pitchFamily="34" charset="0"/>
              </a:rPr>
              <a:t>:</a:t>
            </a:r>
          </a:p>
          <a:p>
            <a:pPr marL="285750" indent="-285750">
              <a:lnSpc>
                <a:spcPct val="120000"/>
              </a:lnSpc>
              <a:buFont typeface="Arial" panose="020B0604020202020204" pitchFamily="34" charset="0"/>
              <a:buChar char="•"/>
            </a:pP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6" name="Picture 15" descr="Không có mô tả.">
            <a:extLst>
              <a:ext uri="{FF2B5EF4-FFF2-40B4-BE49-F238E27FC236}">
                <a16:creationId xmlns:a16="http://schemas.microsoft.com/office/drawing/2014/main" id="{0DFA7B6D-541D-A014-7AC9-4EB23A1ACC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944" y="1654693"/>
            <a:ext cx="7155398" cy="829234"/>
          </a:xfrm>
          <a:prstGeom prst="rect">
            <a:avLst/>
          </a:prstGeom>
          <a:noFill/>
          <a:ln>
            <a:noFill/>
          </a:ln>
        </p:spPr>
      </p:pic>
    </p:spTree>
    <p:extLst>
      <p:ext uri="{BB962C8B-B14F-4D97-AF65-F5344CB8AC3E}">
        <p14:creationId xmlns:p14="http://schemas.microsoft.com/office/powerpoint/2010/main" val="33679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17176-BA18-4A53-9A88-01EA3ECB214E}"/>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685800">
              <a:defRPr/>
            </a:pPr>
            <a:r>
              <a:rPr lang="en-US" sz="14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ESBLF, 2021.1, 12981</a:t>
            </a:r>
          </a:p>
        </p:txBody>
      </p:sp>
      <p:sp>
        <p:nvSpPr>
          <p:cNvPr id="2" name="Title 1">
            <a:extLst>
              <a:ext uri="{FF2B5EF4-FFF2-40B4-BE49-F238E27FC236}">
                <a16:creationId xmlns:a16="http://schemas.microsoft.com/office/drawing/2014/main" id="{66A1A428-09AD-43CD-96CA-D1E79ED7B25A}"/>
              </a:ext>
            </a:extLst>
          </p:cNvPr>
          <p:cNvSpPr>
            <a:spLocks noGrp="1"/>
          </p:cNvSpPr>
          <p:nvPr>
            <p:ph type="title"/>
          </p:nvPr>
        </p:nvSpPr>
        <p:spPr>
          <a:xfrm>
            <a:off x="2248167" y="1904107"/>
            <a:ext cx="6498279" cy="1335285"/>
          </a:xfrm>
        </p:spPr>
        <p:txBody>
          <a:bodyPr anchor="ctr">
            <a:noAutofit/>
          </a:bodyPr>
          <a:lstStyle/>
          <a:p>
            <a:pPr algn="l">
              <a:lnSpc>
                <a:spcPct val="110000"/>
              </a:lnSpc>
            </a:pPr>
            <a:r>
              <a:rPr lang="en-US" sz="3600" dirty="0">
                <a:solidFill>
                  <a:schemeClr val="accent2">
                    <a:lumMod val="75000"/>
                  </a:schemeClr>
                </a:solidFill>
                <a:latin typeface="Segoe UI Bold" panose="020B0802040204020203" pitchFamily="34" charset="0"/>
              </a:rPr>
              <a:t>GIỚI THIỆU HỆ THỐNG</a:t>
            </a:r>
            <a:br>
              <a:rPr lang="en-US" sz="3000" dirty="0">
                <a:solidFill>
                  <a:schemeClr val="accent2">
                    <a:lumMod val="75000"/>
                  </a:schemeClr>
                </a:solidFill>
                <a:latin typeface="Segoe UI Bold" panose="020B0802040204020203" pitchFamily="34" charset="0"/>
              </a:rPr>
            </a:br>
            <a:r>
              <a:rPr lang="en-US" sz="3000" dirty="0">
                <a:solidFill>
                  <a:schemeClr val="accent2">
                    <a:lumMod val="75000"/>
                  </a:schemeClr>
                </a:solidFill>
                <a:latin typeface="Segoe UI Bold" panose="020B0802040204020203" pitchFamily="34" charset="0"/>
              </a:rPr>
              <a:t>MÁY RỬA BÁT</a:t>
            </a:r>
            <a:br>
              <a:rPr lang="en-US" sz="3000" dirty="0">
                <a:solidFill>
                  <a:schemeClr val="accent2">
                    <a:lumMod val="75000"/>
                  </a:schemeClr>
                </a:solidFill>
                <a:latin typeface="Segoe UI Bold" panose="020B0802040204020203" pitchFamily="34" charset="0"/>
              </a:rPr>
            </a:br>
            <a:endParaRPr lang="en-US" sz="1700" dirty="0">
              <a:solidFill>
                <a:schemeClr val="accent2">
                  <a:lumMod val="75000"/>
                </a:schemeClr>
              </a:solidFill>
              <a:latin typeface="Segoe UI Bold" panose="020B0802040204020203" pitchFamily="34" charset="0"/>
            </a:endParaRPr>
          </a:p>
        </p:txBody>
      </p:sp>
      <p:sp>
        <p:nvSpPr>
          <p:cNvPr id="11" name="Rectangle 10">
            <a:extLst>
              <a:ext uri="{FF2B5EF4-FFF2-40B4-BE49-F238E27FC236}">
                <a16:creationId xmlns:a16="http://schemas.microsoft.com/office/drawing/2014/main" id="{88317FC8-F6F7-4271-AB9E-A5A9061996CF}"/>
              </a:ext>
            </a:extLst>
          </p:cNvPr>
          <p:cNvSpPr/>
          <p:nvPr/>
        </p:nvSpPr>
        <p:spPr>
          <a:xfrm>
            <a:off x="-1" y="0"/>
            <a:ext cx="2162175" cy="5143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6AA6AD7-7A39-4CFD-BAFA-86615E891596}"/>
              </a:ext>
            </a:extLst>
          </p:cNvPr>
          <p:cNvSpPr txBox="1">
            <a:spLocks/>
          </p:cNvSpPr>
          <p:nvPr/>
        </p:nvSpPr>
        <p:spPr>
          <a:xfrm>
            <a:off x="397554" y="1763097"/>
            <a:ext cx="2009775" cy="1335285"/>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11000">
                <a:solidFill>
                  <a:schemeClr val="bg1"/>
                </a:solidFill>
                <a:latin typeface="Segoe UI Bold" panose="020B0802040204020203" pitchFamily="34" charset="0"/>
              </a:rPr>
              <a:t>01</a:t>
            </a:r>
          </a:p>
        </p:txBody>
      </p:sp>
      <p:sp>
        <p:nvSpPr>
          <p:cNvPr id="12" name="Slide Number Placeholder 5">
            <a:extLst>
              <a:ext uri="{FF2B5EF4-FFF2-40B4-BE49-F238E27FC236}">
                <a16:creationId xmlns:a16="http://schemas.microsoft.com/office/drawing/2014/main" id="{92584C27-79D8-403C-B3B9-D9B1B67A9798}"/>
              </a:ext>
            </a:extLst>
          </p:cNvPr>
          <p:cNvSpPr txBox="1">
            <a:spLocks/>
          </p:cNvSpPr>
          <p:nvPr/>
        </p:nvSpPr>
        <p:spPr>
          <a:xfrm>
            <a:off x="8705850" y="4854785"/>
            <a:ext cx="438150"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04</a:t>
            </a:r>
          </a:p>
        </p:txBody>
      </p:sp>
    </p:spTree>
    <p:extLst>
      <p:ext uri="{BB962C8B-B14F-4D97-AF65-F5344CB8AC3E}">
        <p14:creationId xmlns:p14="http://schemas.microsoft.com/office/powerpoint/2010/main" val="1534739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62911"/>
            <a:ext cx="6381750" cy="497494"/>
          </a:xfrm>
        </p:spPr>
        <p:txBody>
          <a:bodyPr/>
          <a:lstStyle/>
          <a:p>
            <a:r>
              <a:rPr lang="en-US">
                <a:solidFill>
                  <a:schemeClr val="bg2">
                    <a:lumMod val="25000"/>
                  </a:schemeClr>
                </a:solidFill>
              </a:rPr>
              <a:t>KIỂM THỬ</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36</a:t>
            </a:r>
          </a:p>
        </p:txBody>
      </p:sp>
      <p:sp>
        <p:nvSpPr>
          <p:cNvPr id="5" name="TextBox 4">
            <a:extLst>
              <a:ext uri="{FF2B5EF4-FFF2-40B4-BE49-F238E27FC236}">
                <a16:creationId xmlns:a16="http://schemas.microsoft.com/office/drawing/2014/main" id="{CACB8921-2672-4EB0-AF5C-9F8541D5FF30}"/>
              </a:ext>
            </a:extLst>
          </p:cNvPr>
          <p:cNvSpPr txBox="1"/>
          <p:nvPr/>
        </p:nvSpPr>
        <p:spPr>
          <a:xfrm>
            <a:off x="186719" y="692889"/>
            <a:ext cx="6995131" cy="393890"/>
          </a:xfrm>
          <a:prstGeom prst="rect">
            <a:avLst/>
          </a:prstGeom>
          <a:noFill/>
        </p:spPr>
        <p:txBody>
          <a:bodyPr wrap="square" rtlCol="0">
            <a:spAutoFit/>
          </a:bodyPr>
          <a:lstStyle/>
          <a:p>
            <a:pPr>
              <a:lnSpc>
                <a:spcPct val="120000"/>
              </a:lnSpc>
            </a:pPr>
            <a:r>
              <a:rPr lang="en-US" sz="1800" err="1">
                <a:solidFill>
                  <a:schemeClr val="tx1">
                    <a:lumMod val="75000"/>
                    <a:lumOff val="25000"/>
                  </a:schemeClr>
                </a:solidFill>
                <a:latin typeface="Segoe UI Bold" panose="020B0802040204020203" pitchFamily="34" charset="0"/>
                <a:cs typeface="Segoe UI Bold" panose="020B0802040204020203" pitchFamily="34" charset="0"/>
              </a:rPr>
              <a:t>Kết</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quả</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mô</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phỏng</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các</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khối</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trên</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phần</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mềm</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QuestaSim</a:t>
            </a:r>
            <a:endParaRPr lang="en-US" sz="1800">
              <a:solidFill>
                <a:schemeClr val="tx1">
                  <a:lumMod val="75000"/>
                  <a:lumOff val="25000"/>
                </a:schemeClr>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05</a:t>
            </a:r>
          </a:p>
        </p:txBody>
      </p:sp>
      <p:sp>
        <p:nvSpPr>
          <p:cNvPr id="15" name="TextBox 14">
            <a:extLst>
              <a:ext uri="{FF2B5EF4-FFF2-40B4-BE49-F238E27FC236}">
                <a16:creationId xmlns:a16="http://schemas.microsoft.com/office/drawing/2014/main" id="{64EA1E80-75EB-9FE5-A9C7-1E39C39113A5}"/>
              </a:ext>
            </a:extLst>
          </p:cNvPr>
          <p:cNvSpPr txBox="1"/>
          <p:nvPr/>
        </p:nvSpPr>
        <p:spPr>
          <a:xfrm>
            <a:off x="186719" y="1086779"/>
            <a:ext cx="5093001" cy="655885"/>
          </a:xfrm>
          <a:prstGeom prst="rect">
            <a:avLst/>
          </a:prstGeom>
          <a:noFill/>
        </p:spPr>
        <p:txBody>
          <a:bodyPr wrap="square">
            <a:spAutoFit/>
          </a:bodyPr>
          <a:lstStyle/>
          <a:p>
            <a:pPr>
              <a:lnSpc>
                <a:spcPct val="120000"/>
              </a:lnSpc>
            </a:pPr>
            <a:r>
              <a:rPr lang="en-US" sz="1600" err="1">
                <a:solidFill>
                  <a:schemeClr val="tx1">
                    <a:lumMod val="65000"/>
                    <a:lumOff val="35000"/>
                  </a:schemeClr>
                </a:solidFill>
                <a:latin typeface="Segoe UI" panose="020B0502040204020203" pitchFamily="34" charset="0"/>
                <a:cs typeface="Segoe UI" panose="020B0502040204020203" pitchFamily="34" charset="0"/>
              </a:rPr>
              <a:t>Khối</a:t>
            </a:r>
            <a:r>
              <a:rPr lang="en-US" sz="1600">
                <a:solidFill>
                  <a:schemeClr val="tx1">
                    <a:lumMod val="65000"/>
                    <a:lumOff val="35000"/>
                  </a:schemeClr>
                </a:solidFill>
                <a:latin typeface="Segoe UI" panose="020B0502040204020203" pitchFamily="34" charset="0"/>
                <a:cs typeface="Segoe UI" panose="020B0502040204020203" pitchFamily="34" charset="0"/>
              </a:rPr>
              <a:t> controller:</a:t>
            </a:r>
          </a:p>
          <a:p>
            <a:pPr marL="285750" indent="-285750">
              <a:lnSpc>
                <a:spcPct val="120000"/>
              </a:lnSpc>
              <a:buFont typeface="Arial" panose="020B0604020202020204" pitchFamily="34" charset="0"/>
              <a:buChar char="•"/>
            </a:pP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0" name="Picture 9" descr="Không có mô tả.">
            <a:extLst>
              <a:ext uri="{FF2B5EF4-FFF2-40B4-BE49-F238E27FC236}">
                <a16:creationId xmlns:a16="http://schemas.microsoft.com/office/drawing/2014/main" id="{C768E792-98FF-9B79-72B8-2D2D83B57B1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429" y="1627908"/>
            <a:ext cx="7464615" cy="2685747"/>
          </a:xfrm>
          <a:prstGeom prst="rect">
            <a:avLst/>
          </a:prstGeom>
          <a:noFill/>
          <a:ln>
            <a:noFill/>
          </a:ln>
        </p:spPr>
      </p:pic>
    </p:spTree>
    <p:extLst>
      <p:ext uri="{BB962C8B-B14F-4D97-AF65-F5344CB8AC3E}">
        <p14:creationId xmlns:p14="http://schemas.microsoft.com/office/powerpoint/2010/main" val="3391524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a:xfrm>
            <a:off x="800101" y="162911"/>
            <a:ext cx="6381750" cy="497494"/>
          </a:xfrm>
        </p:spPr>
        <p:txBody>
          <a:bodyPr/>
          <a:lstStyle/>
          <a:p>
            <a:r>
              <a:rPr lang="en-US">
                <a:solidFill>
                  <a:schemeClr val="bg2">
                    <a:lumMod val="25000"/>
                  </a:schemeClr>
                </a:solidFill>
              </a:rPr>
              <a:t>KIỂM THỬ</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37</a:t>
            </a:r>
          </a:p>
        </p:txBody>
      </p:sp>
      <p:sp>
        <p:nvSpPr>
          <p:cNvPr id="5" name="TextBox 4">
            <a:extLst>
              <a:ext uri="{FF2B5EF4-FFF2-40B4-BE49-F238E27FC236}">
                <a16:creationId xmlns:a16="http://schemas.microsoft.com/office/drawing/2014/main" id="{CACB8921-2672-4EB0-AF5C-9F8541D5FF30}"/>
              </a:ext>
            </a:extLst>
          </p:cNvPr>
          <p:cNvSpPr txBox="1"/>
          <p:nvPr/>
        </p:nvSpPr>
        <p:spPr>
          <a:xfrm>
            <a:off x="186719" y="692889"/>
            <a:ext cx="6995131" cy="393890"/>
          </a:xfrm>
          <a:prstGeom prst="rect">
            <a:avLst/>
          </a:prstGeom>
          <a:noFill/>
        </p:spPr>
        <p:txBody>
          <a:bodyPr wrap="square" rtlCol="0">
            <a:spAutoFit/>
          </a:bodyPr>
          <a:lstStyle/>
          <a:p>
            <a:pPr>
              <a:lnSpc>
                <a:spcPct val="120000"/>
              </a:lnSpc>
            </a:pPr>
            <a:r>
              <a:rPr lang="en-US" sz="1800" err="1">
                <a:solidFill>
                  <a:schemeClr val="tx1">
                    <a:lumMod val="75000"/>
                    <a:lumOff val="25000"/>
                  </a:schemeClr>
                </a:solidFill>
                <a:latin typeface="Segoe UI Bold" panose="020B0802040204020203" pitchFamily="34" charset="0"/>
                <a:cs typeface="Segoe UI Bold" panose="020B0802040204020203" pitchFamily="34" charset="0"/>
              </a:rPr>
              <a:t>Kết</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quả</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mô</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phỏng</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các</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khối</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trên</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phần</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mềm</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QuestaSim</a:t>
            </a:r>
            <a:endParaRPr lang="en-US" sz="1800">
              <a:solidFill>
                <a:schemeClr val="tx1">
                  <a:lumMod val="75000"/>
                  <a:lumOff val="25000"/>
                </a:schemeClr>
              </a:solidFill>
              <a:latin typeface="Segoe UI Bold" panose="020B0802040204020203" pitchFamily="34" charset="0"/>
              <a:cs typeface="Segoe UI Bold" panose="020B08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dirty="0">
                <a:solidFill>
                  <a:schemeClr val="bg1"/>
                </a:solidFill>
                <a:latin typeface="Segoe UI Bold" panose="020B0802040204020203" pitchFamily="34" charset="0"/>
              </a:rPr>
              <a:t>05</a:t>
            </a:r>
          </a:p>
        </p:txBody>
      </p:sp>
      <p:sp>
        <p:nvSpPr>
          <p:cNvPr id="15" name="TextBox 14">
            <a:extLst>
              <a:ext uri="{FF2B5EF4-FFF2-40B4-BE49-F238E27FC236}">
                <a16:creationId xmlns:a16="http://schemas.microsoft.com/office/drawing/2014/main" id="{64EA1E80-75EB-9FE5-A9C7-1E39C39113A5}"/>
              </a:ext>
            </a:extLst>
          </p:cNvPr>
          <p:cNvSpPr txBox="1"/>
          <p:nvPr/>
        </p:nvSpPr>
        <p:spPr>
          <a:xfrm>
            <a:off x="186719" y="1086779"/>
            <a:ext cx="5093001" cy="655885"/>
          </a:xfrm>
          <a:prstGeom prst="rect">
            <a:avLst/>
          </a:prstGeom>
          <a:noFill/>
        </p:spPr>
        <p:txBody>
          <a:bodyPr wrap="square">
            <a:spAutoFit/>
          </a:bodyPr>
          <a:lstStyle/>
          <a:p>
            <a:pPr>
              <a:lnSpc>
                <a:spcPct val="120000"/>
              </a:lnSpc>
            </a:pPr>
            <a:r>
              <a:rPr lang="en-US" sz="1600" err="1">
                <a:solidFill>
                  <a:schemeClr val="tx1">
                    <a:lumMod val="65000"/>
                    <a:lumOff val="35000"/>
                  </a:schemeClr>
                </a:solidFill>
                <a:latin typeface="Segoe UI" panose="020B0502040204020203" pitchFamily="34" charset="0"/>
                <a:cs typeface="Segoe UI" panose="020B0502040204020203" pitchFamily="34" charset="0"/>
              </a:rPr>
              <a:t>Khối</a:t>
            </a:r>
            <a:r>
              <a:rPr lang="en-US" sz="1600">
                <a:solidFill>
                  <a:schemeClr val="tx1">
                    <a:lumMod val="65000"/>
                    <a:lumOff val="35000"/>
                  </a:schemeClr>
                </a:solidFill>
                <a:latin typeface="Segoe UI" panose="020B0502040204020203" pitchFamily="34" charset="0"/>
                <a:cs typeface="Segoe UI" panose="020B0502040204020203" pitchFamily="34" charset="0"/>
              </a:rPr>
              <a:t> core:</a:t>
            </a:r>
          </a:p>
          <a:p>
            <a:pPr marL="285750" indent="-285750">
              <a:lnSpc>
                <a:spcPct val="120000"/>
              </a:lnSpc>
              <a:buFont typeface="Arial" panose="020B0604020202020204" pitchFamily="34" charset="0"/>
              <a:buChar char="•"/>
            </a:pP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0" name="Picture 9" descr="Không có mô tả.">
            <a:extLst>
              <a:ext uri="{FF2B5EF4-FFF2-40B4-BE49-F238E27FC236}">
                <a16:creationId xmlns:a16="http://schemas.microsoft.com/office/drawing/2014/main" id="{9F02011A-C7D5-F056-7B85-8522182D99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429" y="1684647"/>
            <a:ext cx="6934845" cy="2514254"/>
          </a:xfrm>
          <a:prstGeom prst="rect">
            <a:avLst/>
          </a:prstGeom>
          <a:noFill/>
          <a:ln>
            <a:noFill/>
          </a:ln>
        </p:spPr>
      </p:pic>
    </p:spTree>
    <p:extLst>
      <p:ext uri="{BB962C8B-B14F-4D97-AF65-F5344CB8AC3E}">
        <p14:creationId xmlns:p14="http://schemas.microsoft.com/office/powerpoint/2010/main" val="2588683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dirty="0"/>
              <a:t>KẾT LUẬN</a:t>
            </a:r>
          </a:p>
        </p:txBody>
      </p:sp>
      <p:sp>
        <p:nvSpPr>
          <p:cNvPr id="14" name="TextBox 13">
            <a:extLst>
              <a:ext uri="{FF2B5EF4-FFF2-40B4-BE49-F238E27FC236}">
                <a16:creationId xmlns:a16="http://schemas.microsoft.com/office/drawing/2014/main" id="{8D055B3D-1FC9-42E2-92F9-32F4DC6C2171}"/>
              </a:ext>
            </a:extLst>
          </p:cNvPr>
          <p:cNvSpPr txBox="1"/>
          <p:nvPr/>
        </p:nvSpPr>
        <p:spPr>
          <a:xfrm>
            <a:off x="152401" y="659130"/>
            <a:ext cx="8435339" cy="2462213"/>
          </a:xfrm>
          <a:prstGeom prst="rect">
            <a:avLst/>
          </a:prstGeom>
          <a:noFill/>
        </p:spPr>
        <p:txBody>
          <a:bodyPr wrap="square" rtlCol="0">
            <a:spAutoFit/>
          </a:bodyPr>
          <a:lstStyle/>
          <a:p>
            <a:pPr>
              <a:lnSpc>
                <a:spcPct val="120000"/>
              </a:lnSpc>
            </a:pPr>
            <a:r>
              <a:rPr lang="en-US" sz="1800" dirty="0">
                <a:effectLst/>
                <a:latin typeface="Times New Roman" panose="02020603050405020304" pitchFamily="18" charset="0"/>
                <a:ea typeface="Calibri" panose="020F0502020204030204" pitchFamily="34" charset="0"/>
                <a:cs typeface="Angsana New" panose="02020603050405020304" pitchFamily="18" charset="-34"/>
              </a:rPr>
              <a:t>Sau</a:t>
            </a:r>
            <a:r>
              <a:rPr lang="en-US" sz="1800" spc="-4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một</a:t>
            </a:r>
            <a:r>
              <a:rPr lang="en-US" sz="1800" spc="-4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thời</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gian</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nghiên</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cứu</a:t>
            </a:r>
            <a:r>
              <a:rPr lang="en-US" sz="1800" spc="-4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về</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hệ</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thống</a:t>
            </a:r>
            <a:r>
              <a:rPr lang="en-US" sz="1800" spc="-4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nhúng</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đặc</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biệt</a:t>
            </a:r>
            <a:r>
              <a:rPr lang="en-US" sz="1800" spc="-4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là</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hệ</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thống</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nhúng</a:t>
            </a:r>
            <a:r>
              <a:rPr lang="en-US" sz="1800" spc="-4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máy</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rửa</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bát</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tự</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nhóm</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em</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đã</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nắm</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được</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các</a:t>
            </a:r>
            <a:r>
              <a:rPr lang="en-US" sz="1800" spc="-1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quy</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trình</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thiết</a:t>
            </a:r>
            <a:r>
              <a:rPr lang="en-US" sz="1800" spc="-1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kế</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một</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sản</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phẩm</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nhúng</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cũng</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như</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cấu</a:t>
            </a:r>
            <a:r>
              <a:rPr lang="en-US" sz="1800" spc="-2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tạo</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spc="-2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máy</a:t>
            </a:r>
            <a:r>
              <a:rPr lang="en-US" sz="1800" spc="-2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và</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hoạt</a:t>
            </a:r>
            <a:r>
              <a:rPr lang="en-US" sz="1800" spc="-2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spc="-1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nó</a:t>
            </a:r>
            <a:endParaRPr lang="en-US" sz="1800" dirty="0">
              <a:effectLst/>
              <a:latin typeface="Times New Roman" panose="02020603050405020304" pitchFamily="18" charset="0"/>
              <a:ea typeface="Calibri" panose="020F0502020204030204" pitchFamily="34" charset="0"/>
              <a:cs typeface="Angsana New" panose="02020603050405020304" pitchFamily="18" charset="-34"/>
            </a:endParaRPr>
          </a:p>
          <a:p>
            <a:pPr marL="0" marR="0" indent="226695" algn="just">
              <a:lnSpc>
                <a:spcPct val="120000"/>
              </a:lnSpc>
              <a:spcBef>
                <a:spcPts val="600"/>
              </a:spcBef>
              <a:spcAft>
                <a:spcPts val="600"/>
              </a:spcAft>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Trong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quá</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trình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thực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hiện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do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thời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gian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kiến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thức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còn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nhiều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sai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xót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mong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thầy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các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bạn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đóng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góp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ý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kiến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nhóm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em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hoàn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thiện</a:t>
            </a:r>
            <a:r>
              <a:rPr lang="en-US" sz="1800" kern="100" spc="-9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hơn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Nhóm</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em</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xin</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chân</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thành</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cám</a:t>
            </a:r>
            <a:r>
              <a:rPr lang="en-US" sz="1800" spc="-2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ơn</a:t>
            </a:r>
            <a:r>
              <a:rPr lang="en-US" sz="1800" spc="-5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TS.</a:t>
            </a:r>
            <a:r>
              <a:rPr lang="en-US" sz="1800" spc="-2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Phạm</a:t>
            </a:r>
            <a:r>
              <a:rPr lang="en-US" sz="1800" spc="-4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Văn</a:t>
            </a:r>
            <a:r>
              <a:rPr lang="en-US" sz="1800" spc="-5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spc="-15" dirty="0" err="1">
                <a:effectLst/>
                <a:latin typeface="Times New Roman" panose="02020603050405020304" pitchFamily="18" charset="0"/>
                <a:ea typeface="Calibri" panose="020F0502020204030204" pitchFamily="34" charset="0"/>
                <a:cs typeface="Angsana New" panose="02020603050405020304" pitchFamily="18" charset="-34"/>
              </a:rPr>
              <a:t>Tiến</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đã</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giúp</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đỡ</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nhóm</a:t>
            </a:r>
            <a:r>
              <a:rPr lang="en-US" sz="1800" spc="-3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chúng</a:t>
            </a:r>
            <a:r>
              <a:rPr lang="en-US" sz="1800" spc="-2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em</a:t>
            </a:r>
            <a:r>
              <a:rPr lang="en-US" sz="1800" spc="-3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trong</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quá</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trình</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thực</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hiện</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bài</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tập</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lớn</a:t>
            </a:r>
            <a:r>
              <a:rPr lang="en-US" sz="1800" spc="-15"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spc="-20" dirty="0" err="1">
                <a:effectLst/>
                <a:latin typeface="Times New Roman" panose="02020603050405020304" pitchFamily="18" charset="0"/>
                <a:ea typeface="Calibri" panose="020F0502020204030204" pitchFamily="34" charset="0"/>
                <a:cs typeface="Angsana New" panose="02020603050405020304" pitchFamily="18" charset="-34"/>
              </a:rPr>
              <a:t>này</a:t>
            </a:r>
            <a:endParaRPr lang="en-US"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 name="Slide Number Placeholder 5">
            <a:extLst>
              <a:ext uri="{FF2B5EF4-FFF2-40B4-BE49-F238E27FC236}">
                <a16:creationId xmlns:a16="http://schemas.microsoft.com/office/drawing/2014/main" id="{039C5C79-10D5-4439-9906-D796A9A251B1}"/>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40</a:t>
            </a:r>
          </a:p>
        </p:txBody>
      </p:sp>
      <p:sp>
        <p:nvSpPr>
          <p:cNvPr id="10" name="Rectangle 9">
            <a:extLst>
              <a:ext uri="{FF2B5EF4-FFF2-40B4-BE49-F238E27FC236}">
                <a16:creationId xmlns:a16="http://schemas.microsoft.com/office/drawing/2014/main" id="{DCA8E6BF-6DCC-403A-AAF1-23452E36309E}"/>
              </a:ext>
            </a:extLst>
          </p:cNvPr>
          <p:cNvSpPr/>
          <p:nvPr/>
        </p:nvSpPr>
        <p:spPr>
          <a:xfrm>
            <a:off x="251461" y="187036"/>
            <a:ext cx="462048" cy="369332"/>
          </a:xfrm>
          <a:prstGeom prst="rect">
            <a:avLst/>
          </a:prstGeom>
          <a:solidFill>
            <a:srgbClr val="0F6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BEEA26C-E1C9-CB8C-44E7-F8F22A44A1BB}"/>
              </a:ext>
            </a:extLst>
          </p:cNvPr>
          <p:cNvPicPr>
            <a:picLocks noChangeAspect="1"/>
          </p:cNvPicPr>
          <p:nvPr/>
        </p:nvPicPr>
        <p:blipFill>
          <a:blip r:embed="rId2"/>
          <a:stretch>
            <a:fillRect/>
          </a:stretch>
        </p:blipFill>
        <p:spPr>
          <a:xfrm>
            <a:off x="1569720" y="3802380"/>
            <a:ext cx="6026625" cy="1298626"/>
          </a:xfrm>
          <a:prstGeom prst="rect">
            <a:avLst/>
          </a:prstGeom>
        </p:spPr>
      </p:pic>
    </p:spTree>
    <p:extLst>
      <p:ext uri="{BB962C8B-B14F-4D97-AF65-F5344CB8AC3E}">
        <p14:creationId xmlns:p14="http://schemas.microsoft.com/office/powerpoint/2010/main" val="156397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t>TÀI LIỆU THAM KHẢO</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1" y="887276"/>
            <a:ext cx="2717881" cy="369332"/>
          </a:xfrm>
          <a:prstGeom prst="rect">
            <a:avLst/>
          </a:prstGeom>
          <a:noFill/>
        </p:spPr>
        <p:txBody>
          <a:bodyPr wrap="square" rtlCol="0">
            <a:spAutoFit/>
          </a:bodyPr>
          <a:lstStyle/>
          <a:p>
            <a:r>
              <a:rPr lang="en-US" sz="1800">
                <a:solidFill>
                  <a:schemeClr val="tx1">
                    <a:lumMod val="75000"/>
                    <a:lumOff val="25000"/>
                  </a:schemeClr>
                </a:solidFill>
                <a:latin typeface="Segoe UI Bold" panose="020B0802040204020203" pitchFamily="34" charset="0"/>
                <a:cs typeface="Segoe UI Bold" panose="020B0802040204020203" pitchFamily="34" charset="0"/>
              </a:rPr>
              <a:t>DANH MỤC TLTK</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14" name="TextBox 13">
            <a:extLst>
              <a:ext uri="{FF2B5EF4-FFF2-40B4-BE49-F238E27FC236}">
                <a16:creationId xmlns:a16="http://schemas.microsoft.com/office/drawing/2014/main" id="{8D055B3D-1FC9-42E2-92F9-32F4DC6C2171}"/>
              </a:ext>
            </a:extLst>
          </p:cNvPr>
          <p:cNvSpPr txBox="1"/>
          <p:nvPr/>
        </p:nvSpPr>
        <p:spPr>
          <a:xfrm>
            <a:off x="251461" y="1345099"/>
            <a:ext cx="8679180" cy="326884"/>
          </a:xfrm>
          <a:prstGeom prst="rect">
            <a:avLst/>
          </a:prstGeom>
          <a:noFill/>
        </p:spPr>
        <p:txBody>
          <a:bodyPr wrap="square" rtlCol="0">
            <a:spAutoFit/>
          </a:bodyPr>
          <a:lstStyle/>
          <a:p>
            <a:pPr>
              <a:lnSpc>
                <a:spcPct val="120000"/>
              </a:lnSpc>
            </a:pPr>
            <a:endParaRPr lang="en-US"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 name="Slide Number Placeholder 5">
            <a:extLst>
              <a:ext uri="{FF2B5EF4-FFF2-40B4-BE49-F238E27FC236}">
                <a16:creationId xmlns:a16="http://schemas.microsoft.com/office/drawing/2014/main" id="{039C5C79-10D5-4439-9906-D796A9A251B1}"/>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39</a:t>
            </a:r>
          </a:p>
        </p:txBody>
      </p:sp>
      <p:sp>
        <p:nvSpPr>
          <p:cNvPr id="10" name="Rectangle 9">
            <a:extLst>
              <a:ext uri="{FF2B5EF4-FFF2-40B4-BE49-F238E27FC236}">
                <a16:creationId xmlns:a16="http://schemas.microsoft.com/office/drawing/2014/main" id="{DCA8E6BF-6DCC-403A-AAF1-23452E36309E}"/>
              </a:ext>
            </a:extLst>
          </p:cNvPr>
          <p:cNvSpPr/>
          <p:nvPr/>
        </p:nvSpPr>
        <p:spPr>
          <a:xfrm>
            <a:off x="251461" y="187036"/>
            <a:ext cx="462048" cy="369332"/>
          </a:xfrm>
          <a:prstGeom prst="rect">
            <a:avLst/>
          </a:prstGeom>
          <a:solidFill>
            <a:srgbClr val="0F6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4C441281-7325-738B-40B3-28C4E674EB1C}"/>
              </a:ext>
            </a:extLst>
          </p:cNvPr>
          <p:cNvGraphicFramePr>
            <a:graphicFrameLocks noGrp="1"/>
          </p:cNvGraphicFramePr>
          <p:nvPr>
            <p:extLst>
              <p:ext uri="{D42A27DB-BD31-4B8C-83A1-F6EECF244321}">
                <p14:modId xmlns:p14="http://schemas.microsoft.com/office/powerpoint/2010/main" val="1123001171"/>
              </p:ext>
            </p:extLst>
          </p:nvPr>
        </p:nvGraphicFramePr>
        <p:xfrm>
          <a:off x="800101" y="1671983"/>
          <a:ext cx="7886700" cy="1098234"/>
        </p:xfrm>
        <a:graphic>
          <a:graphicData uri="http://schemas.openxmlformats.org/drawingml/2006/table">
            <a:tbl>
              <a:tblPr firstRow="1" firstCol="1" bandRow="1"/>
              <a:tblGrid>
                <a:gridCol w="7886700">
                  <a:extLst>
                    <a:ext uri="{9D8B030D-6E8A-4147-A177-3AD203B41FA5}">
                      <a16:colId xmlns:a16="http://schemas.microsoft.com/office/drawing/2014/main" val="2786602750"/>
                    </a:ext>
                  </a:extLst>
                </a:gridCol>
              </a:tblGrid>
              <a:tr h="0">
                <a:tc>
                  <a:txBody>
                    <a:bodyPr/>
                    <a:lstStyle/>
                    <a:p>
                      <a:pPr marL="285750" marR="0" indent="-285750" algn="just">
                        <a:lnSpc>
                          <a:spcPct val="120000"/>
                        </a:lnSpc>
                        <a:spcBef>
                          <a:spcPts val="600"/>
                        </a:spcBef>
                        <a:spcAft>
                          <a:spcPts val="600"/>
                        </a:spcAft>
                        <a:buFont typeface="Arial" panose="020B0604020202020204" pitchFamily="34" charset="0"/>
                        <a:buChar char="•"/>
                      </a:pPr>
                      <a:r>
                        <a:rPr lang="en-US" sz="1300" kern="100" dirty="0">
                          <a:effectLst/>
                          <a:latin typeface="Times New Roman" panose="02020603050405020304" pitchFamily="18" charset="0"/>
                          <a:ea typeface="Calibri" panose="020F0502020204030204" pitchFamily="34" charset="0"/>
                          <a:cs typeface="Angsana New" panose="02020603050405020304" pitchFamily="18" charset="-34"/>
                        </a:rPr>
                        <a:t>https://www.answers.com/electrical-engineering/How_embedded_systems_is_used_in_dishwasher</a:t>
                      </a:r>
                    </a:p>
                  </a:txBody>
                  <a:tcPr marL="9525" marR="9525" marT="9525" marB="9525">
                    <a:lnL>
                      <a:noFill/>
                    </a:lnL>
                    <a:lnR>
                      <a:noFill/>
                    </a:lnR>
                    <a:lnT>
                      <a:noFill/>
                    </a:lnT>
                    <a:lnB>
                      <a:noFill/>
                    </a:lnB>
                  </a:tcPr>
                </a:tc>
                <a:extLst>
                  <a:ext uri="{0D108BD9-81ED-4DB2-BD59-A6C34878D82A}">
                    <a16:rowId xmlns:a16="http://schemas.microsoft.com/office/drawing/2014/main" val="3015389418"/>
                  </a:ext>
                </a:extLst>
              </a:tr>
              <a:tr h="0">
                <a:tc>
                  <a:txBody>
                    <a:bodyPr/>
                    <a:lstStyle/>
                    <a:p>
                      <a:pPr marL="285750" marR="0" indent="-285750" algn="just">
                        <a:lnSpc>
                          <a:spcPct val="120000"/>
                        </a:lnSpc>
                        <a:spcBef>
                          <a:spcPts val="600"/>
                        </a:spcBef>
                        <a:spcAft>
                          <a:spcPts val="600"/>
                        </a:spcAft>
                        <a:buFont typeface="Arial" panose="020B0604020202020204" pitchFamily="34" charset="0"/>
                        <a:buChar char="•"/>
                      </a:pPr>
                      <a:r>
                        <a:rPr lang="en-US" sz="1300" kern="100" dirty="0">
                          <a:effectLst/>
                          <a:latin typeface="Times New Roman" panose="02020603050405020304" pitchFamily="18" charset="0"/>
                          <a:ea typeface="Calibri" panose="020F0502020204030204" pitchFamily="34" charset="0"/>
                          <a:cs typeface="Angsana New" panose="02020603050405020304" pitchFamily="18" charset="-34"/>
                        </a:rPr>
                        <a:t>https://www.sensiblemicro.com/blog/embedded-systems</a:t>
                      </a:r>
                    </a:p>
                  </a:txBody>
                  <a:tcPr marL="9525" marR="9525" marT="9525" marB="9525">
                    <a:lnL>
                      <a:noFill/>
                    </a:lnL>
                    <a:lnR>
                      <a:noFill/>
                    </a:lnR>
                    <a:lnT>
                      <a:noFill/>
                    </a:lnT>
                    <a:lnB>
                      <a:noFill/>
                    </a:lnB>
                  </a:tcPr>
                </a:tc>
                <a:extLst>
                  <a:ext uri="{0D108BD9-81ED-4DB2-BD59-A6C34878D82A}">
                    <a16:rowId xmlns:a16="http://schemas.microsoft.com/office/drawing/2014/main" val="521075493"/>
                  </a:ext>
                </a:extLst>
              </a:tr>
              <a:tr h="0">
                <a:tc>
                  <a:txBody>
                    <a:bodyPr/>
                    <a:lstStyle/>
                    <a:p>
                      <a:pPr marL="285750" marR="0" indent="-285750" algn="just">
                        <a:lnSpc>
                          <a:spcPct val="120000"/>
                        </a:lnSpc>
                        <a:spcBef>
                          <a:spcPts val="600"/>
                        </a:spcBef>
                        <a:spcAft>
                          <a:spcPts val="600"/>
                        </a:spcAft>
                        <a:buFont typeface="Arial" panose="020B0604020202020204" pitchFamily="34" charset="0"/>
                        <a:buChar char="•"/>
                      </a:pPr>
                      <a:r>
                        <a:rPr lang="en-US" sz="1300" kern="100" dirty="0">
                          <a:effectLst/>
                          <a:latin typeface="Times New Roman" panose="02020603050405020304" pitchFamily="18" charset="0"/>
                          <a:ea typeface="Calibri" panose="020F0502020204030204" pitchFamily="34" charset="0"/>
                          <a:cs typeface="Angsana New" panose="02020603050405020304" pitchFamily="18" charset="-34"/>
                          <a:hlinkClick r:id="rId2"/>
                        </a:rPr>
                        <a:t>https://texgio.vn/tin-tuc/may-rua-bat-la-gi.html</a:t>
                      </a:r>
                      <a:endParaRPr lang="en-US" sz="13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285750" marR="0" indent="-285750" algn="just">
                        <a:lnSpc>
                          <a:spcPct val="120000"/>
                        </a:lnSpc>
                        <a:spcBef>
                          <a:spcPts val="600"/>
                        </a:spcBef>
                        <a:spcAft>
                          <a:spcPts val="600"/>
                        </a:spcAft>
                        <a:buFont typeface="Arial" panose="020B0604020202020204" pitchFamily="34" charset="0"/>
                        <a:buChar char="•"/>
                      </a:pPr>
                      <a:r>
                        <a:rPr lang="en-US" sz="1300" kern="100" dirty="0">
                          <a:effectLst/>
                          <a:latin typeface="Times New Roman" panose="02020603050405020304" pitchFamily="18" charset="0"/>
                          <a:ea typeface="Calibri" panose="020F0502020204030204" pitchFamily="34" charset="0"/>
                          <a:cs typeface="Angsana New" panose="02020603050405020304" pitchFamily="18" charset="-34"/>
                          <a:hlinkClick r:id="rId3"/>
                        </a:rPr>
                        <a:t>https://www.semicon.edu.vn/home/hoc-thiet-ke-vi-mach/bai-hc-vi-mch/8359-tim-hieu-he-thong-nhung.html</a:t>
                      </a:r>
                      <a:endParaRPr lang="en-US" sz="1300" kern="1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9525" marR="9525" marT="9525" marB="9525">
                    <a:lnL>
                      <a:noFill/>
                    </a:lnL>
                    <a:lnR>
                      <a:noFill/>
                    </a:lnR>
                    <a:lnT>
                      <a:noFill/>
                    </a:lnT>
                    <a:lnB>
                      <a:noFill/>
                    </a:lnB>
                  </a:tcPr>
                </a:tc>
                <a:extLst>
                  <a:ext uri="{0D108BD9-81ED-4DB2-BD59-A6C34878D82A}">
                    <a16:rowId xmlns:a16="http://schemas.microsoft.com/office/drawing/2014/main" val="1717862590"/>
                  </a:ext>
                </a:extLst>
              </a:tr>
            </a:tbl>
          </a:graphicData>
        </a:graphic>
      </p:graphicFrame>
    </p:spTree>
    <p:extLst>
      <p:ext uri="{BB962C8B-B14F-4D97-AF65-F5344CB8AC3E}">
        <p14:creationId xmlns:p14="http://schemas.microsoft.com/office/powerpoint/2010/main" val="1722967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2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5391038"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pic>
        <p:nvPicPr>
          <p:cNvPr id="8" name="Picture 4" descr="Có thể là tác phẩm nghệ thuật">
            <a:extLst>
              <a:ext uri="{FF2B5EF4-FFF2-40B4-BE49-F238E27FC236}">
                <a16:creationId xmlns:a16="http://schemas.microsoft.com/office/drawing/2014/main" id="{C31290BD-A7D5-4725-94C1-492C522278B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820" r="-1" b="-1"/>
          <a:stretch/>
        </p:blipFill>
        <p:spPr bwMode="auto">
          <a:xfrm>
            <a:off x="1" y="7"/>
            <a:ext cx="5271371" cy="5143493"/>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9Slide.vn 2">
            <a:extLst>
              <a:ext uri="{FF2B5EF4-FFF2-40B4-BE49-F238E27FC236}">
                <a16:creationId xmlns:a16="http://schemas.microsoft.com/office/drawing/2014/main" id="{460F2964-F525-4925-8DEF-901EDE7C00DA}"/>
              </a:ext>
            </a:extLst>
          </p:cNvPr>
          <p:cNvSpPr txBox="1">
            <a:spLocks/>
          </p:cNvSpPr>
          <p:nvPr/>
        </p:nvSpPr>
        <p:spPr>
          <a:xfrm rot="19857647">
            <a:off x="5450455" y="443194"/>
            <a:ext cx="6186197" cy="1108589"/>
          </a:xfrm>
          <a:prstGeom prst="rect">
            <a:avLst/>
          </a:prstGeom>
        </p:spPr>
        <p:txBody>
          <a:bodyPr spcFirstLastPara="1" vert="horz" wrap="square" lIns="0" tIns="0" rIns="0" bIns="0" rtlCol="0" anchor="b"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200">
                <a:solidFill>
                  <a:schemeClr val="tx1"/>
                </a:solidFill>
                <a:latin typeface="Palace Script MT" panose="030303020206070C0B05" pitchFamily="66" charset="0"/>
              </a:rPr>
              <a:t>Thank you!</a:t>
            </a:r>
          </a:p>
        </p:txBody>
      </p:sp>
      <p:pic>
        <p:nvPicPr>
          <p:cNvPr id="10" name="9Slide.vn 12">
            <a:extLst>
              <a:ext uri="{FF2B5EF4-FFF2-40B4-BE49-F238E27FC236}">
                <a16:creationId xmlns:a16="http://schemas.microsoft.com/office/drawing/2014/main" id="{21077497-2C76-4A97-89E4-52F677FA70DA}"/>
              </a:ext>
            </a:extLst>
          </p:cNvPr>
          <p:cNvPicPr preferRelativeResize="0"/>
          <p:nvPr/>
        </p:nvPicPr>
        <p:blipFill>
          <a:blip r:embed="rId3">
            <a:alphaModFix/>
          </a:blip>
          <a:stretch>
            <a:fillRect/>
          </a:stretch>
        </p:blipFill>
        <p:spPr>
          <a:xfrm>
            <a:off x="6390700" y="1460807"/>
            <a:ext cx="2264810" cy="2556022"/>
          </a:xfrm>
          <a:prstGeom prst="rect">
            <a:avLst/>
          </a:prstGeom>
          <a:noFill/>
          <a:ln>
            <a:noFill/>
          </a:ln>
        </p:spPr>
      </p:pic>
    </p:spTree>
    <p:extLst>
      <p:ext uri="{BB962C8B-B14F-4D97-AF65-F5344CB8AC3E}">
        <p14:creationId xmlns:p14="http://schemas.microsoft.com/office/powerpoint/2010/main" val="23413939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dirty="0"/>
              <a:t>GIỚI THIỆU VỀ MÁY RỬA BÁT</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05</a:t>
            </a:r>
          </a:p>
        </p:txBody>
      </p:sp>
      <p:sp>
        <p:nvSpPr>
          <p:cNvPr id="8" name="TextBox 7">
            <a:extLst>
              <a:ext uri="{FF2B5EF4-FFF2-40B4-BE49-F238E27FC236}">
                <a16:creationId xmlns:a16="http://schemas.microsoft.com/office/drawing/2014/main" id="{103DB62A-B66A-4E7C-AAD2-04CB60E6DC44}"/>
              </a:ext>
            </a:extLst>
          </p:cNvPr>
          <p:cNvSpPr txBox="1"/>
          <p:nvPr/>
        </p:nvSpPr>
        <p:spPr>
          <a:xfrm>
            <a:off x="228365" y="479995"/>
            <a:ext cx="4306252" cy="4016997"/>
          </a:xfrm>
          <a:prstGeom prst="rect">
            <a:avLst/>
          </a:prstGeom>
          <a:noFill/>
        </p:spPr>
        <p:txBody>
          <a:bodyPr wrap="square">
            <a:spAutoFit/>
          </a:bodyPr>
          <a:lstStyle/>
          <a:p>
            <a:pPr lvl="1">
              <a:lnSpc>
                <a:spcPct val="120000"/>
              </a:lnSpc>
            </a:pPr>
            <a:r>
              <a:rPr lang="en-US" sz="1800" kern="100" dirty="0">
                <a:latin typeface="Times New Roman" panose="02020603050405020304" pitchFamily="18" charset="0"/>
                <a:ea typeface="Calibri" panose="020F0502020204030204" pitchFamily="34" charset="0"/>
                <a:cs typeface="Angsana New" panose="02020603050405020304" pitchFamily="18" charset="-34"/>
              </a:rPr>
              <a:t>+)</a:t>
            </a:r>
            <a:r>
              <a:rPr lang="en-US" sz="1800" kern="100" dirty="0" err="1">
                <a:latin typeface="Times New Roman" panose="02020603050405020304" pitchFamily="18" charset="0"/>
                <a:ea typeface="Calibri" panose="020F0502020204030204" pitchFamily="34" charset="0"/>
                <a:cs typeface="Angsana New" panose="02020603050405020304" pitchFamily="18" charset="-34"/>
              </a:rPr>
              <a:t>M</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áy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rửa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một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thiết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bị</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hoạt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tự</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giúp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sạch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chén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tách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dựa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vào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lực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phun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vòi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nước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p>
          <a:p>
            <a:pPr lvl="1">
              <a:lnSpc>
                <a:spcPct val="120000"/>
              </a:lnSpc>
            </a:pP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lvl="1">
              <a:lnSpc>
                <a:spcPct val="120000"/>
              </a:lnSpc>
            </a:pP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Một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hỗn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hợp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nước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chất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tẩy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rửa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bắn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ra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với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áp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lực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cao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sạch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các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bẩn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bám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trên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vật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dụng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lvl="1">
              <a:lnSpc>
                <a:spcPct val="120000"/>
              </a:lnSpc>
            </a:pP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lvl="1">
              <a:lnSpc>
                <a:spcPct val="120000"/>
              </a:lnSpc>
            </a:pPr>
            <a:r>
              <a:rPr lang="en-US" sz="1800" kern="100" dirty="0">
                <a:latin typeface="Times New Roman" panose="02020603050405020304" pitchFamily="18" charset="0"/>
                <a:ea typeface="Calibri" panose="020F0502020204030204" pitchFamily="34" charset="0"/>
                <a:cs typeface="Angsana New" panose="02020603050405020304" pitchFamily="18" charset="-34"/>
              </a:rPr>
              <a: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Sau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quy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trình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phun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xả</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sạch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máy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sẽ</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hấp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khô</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dụng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cụ</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bếp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bằng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luồng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khí</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nóng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lvl="1">
              <a:lnSpc>
                <a:spcPct val="120000"/>
              </a:lnSpc>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A224407-68DE-DA7D-58CD-E11C952BC910}"/>
              </a:ext>
            </a:extLst>
          </p:cNvPr>
          <p:cNvPicPr>
            <a:picLocks noChangeAspect="1"/>
          </p:cNvPicPr>
          <p:nvPr/>
        </p:nvPicPr>
        <p:blipFill>
          <a:blip r:embed="rId2"/>
          <a:stretch>
            <a:fillRect/>
          </a:stretch>
        </p:blipFill>
        <p:spPr>
          <a:xfrm>
            <a:off x="4572000" y="821531"/>
            <a:ext cx="4572000" cy="3950801"/>
          </a:xfrm>
          <a:prstGeom prst="rect">
            <a:avLst/>
          </a:prstGeom>
        </p:spPr>
      </p:pic>
    </p:spTree>
    <p:extLst>
      <p:ext uri="{BB962C8B-B14F-4D97-AF65-F5344CB8AC3E}">
        <p14:creationId xmlns:p14="http://schemas.microsoft.com/office/powerpoint/2010/main" val="213620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dirty="0"/>
              <a:t>GIỚI THIỆU VỀ MÁY RỬA BÁT</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06</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1" y="659130"/>
            <a:ext cx="8641080" cy="369332"/>
          </a:xfrm>
          <a:prstGeom prst="rect">
            <a:avLst/>
          </a:prstGeom>
          <a:noFill/>
        </p:spPr>
        <p:txBody>
          <a:bodyPr wrap="square" rtlCol="0">
            <a:spAutoFit/>
          </a:bodyPr>
          <a:lstStyle/>
          <a:p>
            <a:r>
              <a:rPr lang="en-US" sz="1800" err="1">
                <a:solidFill>
                  <a:schemeClr val="tx1">
                    <a:lumMod val="75000"/>
                    <a:lumOff val="25000"/>
                  </a:schemeClr>
                </a:solidFill>
                <a:latin typeface="Segoe UI Bold" panose="020B0802040204020203" pitchFamily="34" charset="0"/>
                <a:cs typeface="Segoe UI Bold" panose="020B0802040204020203" pitchFamily="34" charset="0"/>
              </a:rPr>
              <a:t>Thông</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số</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kĩ</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thuật</a:t>
            </a:r>
            <a:r>
              <a:rPr lang="en-US" sz="1800">
                <a:solidFill>
                  <a:schemeClr val="tx1">
                    <a:lumMod val="75000"/>
                    <a:lumOff val="25000"/>
                  </a:schemeClr>
                </a:solidFill>
                <a:latin typeface="Segoe UI Bold" panose="020B0802040204020203" pitchFamily="34" charset="0"/>
                <a:cs typeface="Segoe UI Bold" panose="020B0802040204020203" pitchFamily="34" charset="0"/>
              </a:rPr>
              <a:t>:</a:t>
            </a:r>
            <a:endParaRPr lang="en-US" sz="1800" i="1">
              <a:solidFill>
                <a:srgbClr val="C00000"/>
              </a:solidFill>
              <a:latin typeface="Segoe UI Bold" panose="020B0802040204020203" pitchFamily="34" charset="0"/>
              <a:cs typeface="Segoe UI Bold" panose="020B0802040204020203" pitchFamily="34" charset="0"/>
            </a:endParaRPr>
          </a:p>
        </p:txBody>
      </p:sp>
      <p:graphicFrame>
        <p:nvGraphicFramePr>
          <p:cNvPr id="10" name="Table 7">
            <a:extLst>
              <a:ext uri="{FF2B5EF4-FFF2-40B4-BE49-F238E27FC236}">
                <a16:creationId xmlns:a16="http://schemas.microsoft.com/office/drawing/2014/main" id="{9FD11132-3AAA-4C40-AF56-503B72CA7509}"/>
              </a:ext>
            </a:extLst>
          </p:cNvPr>
          <p:cNvGraphicFramePr>
            <a:graphicFrameLocks noGrp="1"/>
          </p:cNvGraphicFramePr>
          <p:nvPr>
            <p:extLst>
              <p:ext uri="{D42A27DB-BD31-4B8C-83A1-F6EECF244321}">
                <p14:modId xmlns:p14="http://schemas.microsoft.com/office/powerpoint/2010/main" val="303854556"/>
              </p:ext>
            </p:extLst>
          </p:nvPr>
        </p:nvGraphicFramePr>
        <p:xfrm>
          <a:off x="559399" y="1157975"/>
          <a:ext cx="8025202" cy="3154871"/>
        </p:xfrm>
        <a:graphic>
          <a:graphicData uri="http://schemas.openxmlformats.org/drawingml/2006/table">
            <a:tbl>
              <a:tblPr firstRow="1" bandRow="1">
                <a:tableStyleId>{5C22544A-7EE6-4342-B048-85BDC9FD1C3A}</a:tableStyleId>
              </a:tblPr>
              <a:tblGrid>
                <a:gridCol w="2863739">
                  <a:extLst>
                    <a:ext uri="{9D8B030D-6E8A-4147-A177-3AD203B41FA5}">
                      <a16:colId xmlns:a16="http://schemas.microsoft.com/office/drawing/2014/main" val="2232331888"/>
                    </a:ext>
                  </a:extLst>
                </a:gridCol>
                <a:gridCol w="5161463">
                  <a:extLst>
                    <a:ext uri="{9D8B030D-6E8A-4147-A177-3AD203B41FA5}">
                      <a16:colId xmlns:a16="http://schemas.microsoft.com/office/drawing/2014/main" val="651336449"/>
                    </a:ext>
                  </a:extLst>
                </a:gridCol>
              </a:tblGrid>
              <a:tr h="240108">
                <a:tc>
                  <a:txBody>
                    <a:bodyPr/>
                    <a:lstStyle/>
                    <a:p>
                      <a:pPr algn="ctr"/>
                      <a:r>
                        <a:rPr lang="en-US" sz="1600">
                          <a:latin typeface="Segoe UI Bold" panose="020B0802040204020203" pitchFamily="34" charset="0"/>
                          <a:ea typeface="Segoe UI Black" panose="020B0A02040204020203" pitchFamily="34" charset="0"/>
                          <a:cs typeface="Segoe UI Bold" panose="020B0802040204020203" pitchFamily="34" charset="0"/>
                        </a:rPr>
                        <a:t>THÔNG SỐ</a:t>
                      </a:r>
                    </a:p>
                  </a:txBody>
                  <a:tcPr anchor="ctr"/>
                </a:tc>
                <a:tc>
                  <a:txBody>
                    <a:bodyPr/>
                    <a:lstStyle/>
                    <a:p>
                      <a:pPr algn="ctr"/>
                      <a:r>
                        <a:rPr lang="en-US" sz="1600">
                          <a:latin typeface="Segoe UI Bold" panose="020B0802040204020203" pitchFamily="34" charset="0"/>
                          <a:ea typeface="Segoe UI Black" panose="020B0A02040204020203" pitchFamily="34" charset="0"/>
                          <a:cs typeface="Segoe UI Bold" panose="020B0802040204020203" pitchFamily="34" charset="0"/>
                        </a:rPr>
                        <a:t>GIÁ TRỊ</a:t>
                      </a:r>
                    </a:p>
                  </a:txBody>
                  <a:tcPr anchor="ctr"/>
                </a:tc>
                <a:extLst>
                  <a:ext uri="{0D108BD9-81ED-4DB2-BD59-A6C34878D82A}">
                    <a16:rowId xmlns:a16="http://schemas.microsoft.com/office/drawing/2014/main" val="2050330798"/>
                  </a:ext>
                </a:extLst>
              </a:tr>
              <a:tr h="295842">
                <a:tc>
                  <a:txBody>
                    <a:bodyPr/>
                    <a:lstStyle/>
                    <a:p>
                      <a:pPr algn="l"/>
                      <a:r>
                        <a:rPr lang="en-US" sz="1300" b="0">
                          <a:solidFill>
                            <a:schemeClr val="tx1">
                              <a:lumMod val="75000"/>
                              <a:lumOff val="25000"/>
                            </a:schemeClr>
                          </a:solidFill>
                          <a:latin typeface="Arial" panose="020B0604020202020204" pitchFamily="34" charset="0"/>
                          <a:ea typeface="Segoe UI Black" panose="020B0A02040204020203" pitchFamily="34" charset="0"/>
                          <a:cs typeface="Arial" panose="020B0604020202020204" pitchFamily="34" charset="0"/>
                        </a:rPr>
                        <a:t>Processor</a:t>
                      </a:r>
                    </a:p>
                  </a:txBody>
                  <a:tcPr anchor="ctr"/>
                </a:tc>
                <a:tc>
                  <a:txBody>
                    <a:bodyPr/>
                    <a:lstStyle/>
                    <a:p>
                      <a:pPr algn="ctr"/>
                      <a:r>
                        <a:rPr lang="en-US" sz="1400" kern="1200" dirty="0">
                          <a:solidFill>
                            <a:schemeClr val="dk1"/>
                          </a:solidFill>
                          <a:effectLst/>
                          <a:latin typeface="Arial" panose="020B0604020202020204" pitchFamily="34" charset="0"/>
                          <a:ea typeface="+mn-ea"/>
                          <a:cs typeface="Arial" panose="020B0604020202020204" pitchFamily="34" charset="0"/>
                        </a:rPr>
                        <a:t>Xilinx Zynq®-7000 All Programmable SoC</a:t>
                      </a:r>
                      <a:endParaRPr lang="en-US" sz="1300" dirty="0">
                        <a:solidFill>
                          <a:schemeClr val="tx1">
                            <a:lumMod val="75000"/>
                            <a:lumOff val="25000"/>
                          </a:schemeClr>
                        </a:solidFill>
                        <a:latin typeface="Arial" panose="020B0604020202020204" pitchFamily="34" charset="0"/>
                        <a:ea typeface="Segoe UI Black" panose="020B0A02040204020203" pitchFamily="34" charset="0"/>
                        <a:cs typeface="Arial" panose="020B0604020202020204" pitchFamily="34" charset="0"/>
                      </a:endParaRPr>
                    </a:p>
                  </a:txBody>
                  <a:tcPr anchor="ctr"/>
                </a:tc>
                <a:extLst>
                  <a:ext uri="{0D108BD9-81ED-4DB2-BD59-A6C34878D82A}">
                    <a16:rowId xmlns:a16="http://schemas.microsoft.com/office/drawing/2014/main" val="3192324313"/>
                  </a:ext>
                </a:extLst>
              </a:tr>
              <a:tr h="296926">
                <a:tc>
                  <a:txBody>
                    <a:bodyPr/>
                    <a:lstStyle/>
                    <a:p>
                      <a:pPr marL="71755" marR="71755" indent="31115" algn="l">
                        <a:lnSpc>
                          <a:spcPct val="115000"/>
                        </a:lnSpc>
                        <a:spcBef>
                          <a:spcPts val="600"/>
                        </a:spcBef>
                      </a:pPr>
                      <a:r>
                        <a:rPr lang="en-US" sz="1300" b="0" kern="100">
                          <a:effectLst/>
                          <a:latin typeface="Arial" panose="020B0604020202020204" pitchFamily="34" charset="0"/>
                          <a:ea typeface="Times New Roman" panose="02020603050405020304" pitchFamily="18" charset="0"/>
                          <a:cs typeface="Arial" panose="020B0604020202020204" pitchFamily="34" charset="0"/>
                        </a:rPr>
                        <a:t>Temperature sensor</a:t>
                      </a:r>
                    </a:p>
                  </a:txBody>
                  <a:tcPr marL="0" marR="0" marT="0" marB="0" anchor="ctr"/>
                </a:tc>
                <a:tc>
                  <a:txBody>
                    <a:bodyPr/>
                    <a:lstStyle/>
                    <a:p>
                      <a:pPr marL="71755" marR="71755" indent="31115" algn="ctr">
                        <a:lnSpc>
                          <a:spcPct val="115000"/>
                        </a:lnSpc>
                        <a:spcBef>
                          <a:spcPts val="600"/>
                        </a:spcBef>
                      </a:pPr>
                      <a:r>
                        <a:rPr lang="en-US" sz="1300" kern="100" dirty="0">
                          <a:effectLst/>
                          <a:latin typeface="Arial" panose="020B0604020202020204" pitchFamily="34" charset="0"/>
                          <a:ea typeface="Times New Roman" panose="02020603050405020304" pitchFamily="18" charset="0"/>
                          <a:cs typeface="Arial" panose="020B0604020202020204" pitchFamily="34" charset="0"/>
                        </a:rPr>
                        <a:t>DHT11</a:t>
                      </a:r>
                    </a:p>
                  </a:txBody>
                  <a:tcPr marL="0" marR="0" marT="0" marB="0" anchor="ctr"/>
                </a:tc>
                <a:extLst>
                  <a:ext uri="{0D108BD9-81ED-4DB2-BD59-A6C34878D82A}">
                    <a16:rowId xmlns:a16="http://schemas.microsoft.com/office/drawing/2014/main" val="1766369805"/>
                  </a:ext>
                </a:extLst>
              </a:tr>
              <a:tr h="313231">
                <a:tc>
                  <a:txBody>
                    <a:bodyPr/>
                    <a:lstStyle/>
                    <a:p>
                      <a:pPr marL="71755" marR="71755" indent="31115" algn="l">
                        <a:lnSpc>
                          <a:spcPct val="115000"/>
                        </a:lnSpc>
                        <a:spcBef>
                          <a:spcPts val="600"/>
                        </a:spcBef>
                      </a:pPr>
                      <a:r>
                        <a:rPr lang="en-US" sz="1300" b="0" kern="100">
                          <a:effectLst/>
                          <a:latin typeface="Arial" panose="020B0604020202020204" pitchFamily="34" charset="0"/>
                          <a:ea typeface="Times New Roman" panose="02020603050405020304" pitchFamily="18" charset="0"/>
                          <a:cs typeface="Arial" panose="020B0604020202020204" pitchFamily="34" charset="0"/>
                        </a:rPr>
                        <a:t>Detect defecate/urinate threshold (sec)</a:t>
                      </a:r>
                    </a:p>
                  </a:txBody>
                  <a:tcPr marL="0" marR="0" marT="0" marB="0" anchor="ctr"/>
                </a:tc>
                <a:tc>
                  <a:txBody>
                    <a:bodyPr/>
                    <a:lstStyle/>
                    <a:p>
                      <a:pPr marL="71755" marR="71755" indent="31115" algn="ctr">
                        <a:lnSpc>
                          <a:spcPct val="115000"/>
                        </a:lnSpc>
                        <a:spcBef>
                          <a:spcPts val="600"/>
                        </a:spcBef>
                      </a:pPr>
                      <a:r>
                        <a:rPr lang="en-US" sz="1300" kern="100">
                          <a:effectLst/>
                          <a:latin typeface="Arial" panose="020B0604020202020204" pitchFamily="34" charset="0"/>
                          <a:ea typeface="Times New Roman" panose="02020603050405020304" pitchFamily="18" charset="0"/>
                          <a:cs typeface="Arial" panose="020B0604020202020204" pitchFamily="34" charset="0"/>
                        </a:rPr>
                        <a:t>60</a:t>
                      </a:r>
                    </a:p>
                  </a:txBody>
                  <a:tcPr marL="0" marR="0" marT="0" marB="0" anchor="ctr"/>
                </a:tc>
                <a:extLst>
                  <a:ext uri="{0D108BD9-81ED-4DB2-BD59-A6C34878D82A}">
                    <a16:rowId xmlns:a16="http://schemas.microsoft.com/office/drawing/2014/main" val="701428597"/>
                  </a:ext>
                </a:extLst>
              </a:tr>
              <a:tr h="296926">
                <a:tc>
                  <a:txBody>
                    <a:bodyPr/>
                    <a:lstStyle/>
                    <a:p>
                      <a:pPr marL="71755" marR="71755" indent="31115" algn="l">
                        <a:lnSpc>
                          <a:spcPct val="115000"/>
                        </a:lnSpc>
                        <a:spcBef>
                          <a:spcPts val="600"/>
                        </a:spcBef>
                      </a:pPr>
                      <a:r>
                        <a:rPr lang="en-US" sz="1300" b="0" kern="100">
                          <a:effectLst/>
                          <a:latin typeface="Arial" panose="020B0604020202020204" pitchFamily="34" charset="0"/>
                          <a:ea typeface="Times New Roman" panose="02020603050405020304" pitchFamily="18" charset="0"/>
                          <a:cs typeface="Arial" panose="020B0604020202020204" pitchFamily="34" charset="0"/>
                        </a:rPr>
                        <a:t>Spray time</a:t>
                      </a:r>
                    </a:p>
                  </a:txBody>
                  <a:tcPr marL="0" marR="0" marT="0" marB="0" anchor="ctr"/>
                </a:tc>
                <a:tc>
                  <a:txBody>
                    <a:bodyPr/>
                    <a:lstStyle/>
                    <a:p>
                      <a:pPr marL="71755" marR="71755" indent="31115" algn="ctr">
                        <a:lnSpc>
                          <a:spcPct val="115000"/>
                        </a:lnSpc>
                        <a:spcBef>
                          <a:spcPts val="600"/>
                        </a:spcBef>
                      </a:pPr>
                      <a:r>
                        <a:rPr lang="en-US" sz="1300" kern="100" dirty="0">
                          <a:effectLst/>
                          <a:latin typeface="Arial" panose="020B0604020202020204" pitchFamily="34" charset="0"/>
                          <a:ea typeface="Times New Roman" panose="02020603050405020304" pitchFamily="18" charset="0"/>
                          <a:cs typeface="Arial" panose="020B0604020202020204" pitchFamily="34" charset="0"/>
                        </a:rPr>
                        <a:t>30 sec</a:t>
                      </a:r>
                    </a:p>
                  </a:txBody>
                  <a:tcPr marL="0" marR="0" marT="0" marB="0" anchor="ctr"/>
                </a:tc>
                <a:extLst>
                  <a:ext uri="{0D108BD9-81ED-4DB2-BD59-A6C34878D82A}">
                    <a16:rowId xmlns:a16="http://schemas.microsoft.com/office/drawing/2014/main" val="4045893876"/>
                  </a:ext>
                </a:extLst>
              </a:tr>
              <a:tr h="296926">
                <a:tc>
                  <a:txBody>
                    <a:bodyPr/>
                    <a:lstStyle/>
                    <a:p>
                      <a:pPr marL="71755" marR="71755" indent="31115" algn="l">
                        <a:lnSpc>
                          <a:spcPct val="115000"/>
                        </a:lnSpc>
                        <a:spcBef>
                          <a:spcPts val="600"/>
                        </a:spcBef>
                      </a:pPr>
                      <a:r>
                        <a:rPr lang="en-US" sz="1300" b="0" kern="100">
                          <a:effectLst/>
                          <a:latin typeface="Arial" panose="020B0604020202020204" pitchFamily="34" charset="0"/>
                          <a:ea typeface="Times New Roman" panose="02020603050405020304" pitchFamily="18" charset="0"/>
                          <a:cs typeface="Arial" panose="020B0604020202020204" pitchFamily="34" charset="0"/>
                        </a:rPr>
                        <a:t>Drying time</a:t>
                      </a:r>
                    </a:p>
                  </a:txBody>
                  <a:tcPr marL="0" marR="0" marT="0" marB="0" anchor="ctr"/>
                </a:tc>
                <a:tc>
                  <a:txBody>
                    <a:bodyPr/>
                    <a:lstStyle/>
                    <a:p>
                      <a:pPr marL="71755" marR="71755" indent="31115" algn="ctr">
                        <a:lnSpc>
                          <a:spcPct val="115000"/>
                        </a:lnSpc>
                        <a:spcBef>
                          <a:spcPts val="600"/>
                        </a:spcBef>
                      </a:pPr>
                      <a:r>
                        <a:rPr lang="en-US" sz="1300" kern="100" dirty="0">
                          <a:effectLst/>
                          <a:latin typeface="Arial" panose="020B0604020202020204" pitchFamily="34" charset="0"/>
                          <a:ea typeface="Times New Roman" panose="02020603050405020304" pitchFamily="18" charset="0"/>
                          <a:cs typeface="Arial" panose="020B0604020202020204" pitchFamily="34" charset="0"/>
                        </a:rPr>
                        <a:t>60 sec</a:t>
                      </a:r>
                    </a:p>
                  </a:txBody>
                  <a:tcPr marL="0" marR="0" marT="0" marB="0" anchor="ctr"/>
                </a:tc>
                <a:extLst>
                  <a:ext uri="{0D108BD9-81ED-4DB2-BD59-A6C34878D82A}">
                    <a16:rowId xmlns:a16="http://schemas.microsoft.com/office/drawing/2014/main" val="1182028256"/>
                  </a:ext>
                </a:extLst>
              </a:tr>
              <a:tr h="296926">
                <a:tc>
                  <a:txBody>
                    <a:bodyPr/>
                    <a:lstStyle/>
                    <a:p>
                      <a:pPr marL="71755" marR="71755" indent="31115" algn="l">
                        <a:lnSpc>
                          <a:spcPct val="115000"/>
                        </a:lnSpc>
                        <a:spcBef>
                          <a:spcPts val="600"/>
                        </a:spcBef>
                      </a:pPr>
                      <a:r>
                        <a:rPr lang="en-US" sz="1300" b="0" kern="100">
                          <a:effectLst/>
                          <a:latin typeface="Arial" panose="020B0604020202020204" pitchFamily="34" charset="0"/>
                          <a:ea typeface="Times New Roman" panose="02020603050405020304" pitchFamily="18" charset="0"/>
                          <a:cs typeface="Arial" panose="020B0604020202020204" pitchFamily="34" charset="0"/>
                        </a:rPr>
                        <a:t>Discharge time</a:t>
                      </a:r>
                    </a:p>
                  </a:txBody>
                  <a:tcPr marL="0" marR="0" marT="0" marB="0" anchor="ctr"/>
                </a:tc>
                <a:tc>
                  <a:txBody>
                    <a:bodyPr/>
                    <a:lstStyle/>
                    <a:p>
                      <a:pPr marL="71755" marR="71755" indent="31115" algn="ctr">
                        <a:lnSpc>
                          <a:spcPct val="115000"/>
                        </a:lnSpc>
                        <a:spcBef>
                          <a:spcPts val="600"/>
                        </a:spcBef>
                      </a:pPr>
                      <a:r>
                        <a:rPr lang="en-US" sz="1300" kern="100" dirty="0">
                          <a:effectLst/>
                          <a:latin typeface="Arial" panose="020B0604020202020204" pitchFamily="34" charset="0"/>
                          <a:ea typeface="Times New Roman" panose="02020603050405020304" pitchFamily="18" charset="0"/>
                          <a:cs typeface="Arial" panose="020B0604020202020204" pitchFamily="34" charset="0"/>
                        </a:rPr>
                        <a:t>30 sec</a:t>
                      </a:r>
                    </a:p>
                  </a:txBody>
                  <a:tcPr marL="0" marR="0" marT="0" marB="0" anchor="ctr"/>
                </a:tc>
                <a:extLst>
                  <a:ext uri="{0D108BD9-81ED-4DB2-BD59-A6C34878D82A}">
                    <a16:rowId xmlns:a16="http://schemas.microsoft.com/office/drawing/2014/main" val="136854670"/>
                  </a:ext>
                </a:extLst>
              </a:tr>
              <a:tr h="296926">
                <a:tc>
                  <a:txBody>
                    <a:bodyPr/>
                    <a:lstStyle/>
                    <a:p>
                      <a:pPr marL="71755" marR="71755" indent="31115" algn="l">
                        <a:lnSpc>
                          <a:spcPct val="115000"/>
                        </a:lnSpc>
                        <a:spcBef>
                          <a:spcPts val="600"/>
                        </a:spcBef>
                      </a:pPr>
                      <a:r>
                        <a:rPr lang="en-US" sz="1300" b="0" kern="100">
                          <a:effectLst/>
                          <a:latin typeface="Arial" panose="020B0604020202020204" pitchFamily="34" charset="0"/>
                          <a:ea typeface="Times New Roman" panose="02020603050405020304" pitchFamily="18" charset="0"/>
                          <a:cs typeface="Arial" panose="020B0604020202020204" pitchFamily="34" charset="0"/>
                        </a:rPr>
                        <a:t>Power Supply</a:t>
                      </a:r>
                    </a:p>
                  </a:txBody>
                  <a:tcPr marL="0" marR="0" marT="0" marB="0" anchor="ctr"/>
                </a:tc>
                <a:tc>
                  <a:txBody>
                    <a:bodyPr/>
                    <a:lstStyle/>
                    <a:p>
                      <a:pPr marL="71755" marR="71755" indent="31115" algn="ctr">
                        <a:lnSpc>
                          <a:spcPct val="115000"/>
                        </a:lnSpc>
                        <a:spcBef>
                          <a:spcPts val="600"/>
                        </a:spcBef>
                      </a:pPr>
                      <a:r>
                        <a:rPr lang="en-US" sz="1300" kern="100">
                          <a:effectLst/>
                          <a:latin typeface="Arial" panose="020B0604020202020204" pitchFamily="34" charset="0"/>
                          <a:ea typeface="Times New Roman" panose="02020603050405020304" pitchFamily="18" charset="0"/>
                          <a:cs typeface="Arial" panose="020B0604020202020204" pitchFamily="34" charset="0"/>
                        </a:rPr>
                        <a:t>AC 220V</a:t>
                      </a:r>
                    </a:p>
                  </a:txBody>
                  <a:tcPr marL="0" marR="0" marT="0" marB="0" anchor="ctr"/>
                </a:tc>
                <a:extLst>
                  <a:ext uri="{0D108BD9-81ED-4DB2-BD59-A6C34878D82A}">
                    <a16:rowId xmlns:a16="http://schemas.microsoft.com/office/drawing/2014/main" val="2391529972"/>
                  </a:ext>
                </a:extLst>
              </a:tr>
              <a:tr h="296926">
                <a:tc>
                  <a:txBody>
                    <a:bodyPr/>
                    <a:lstStyle/>
                    <a:p>
                      <a:pPr marL="71755" marR="71755" indent="31115" algn="l">
                        <a:lnSpc>
                          <a:spcPct val="115000"/>
                        </a:lnSpc>
                        <a:spcBef>
                          <a:spcPts val="600"/>
                        </a:spcBef>
                      </a:pPr>
                      <a:r>
                        <a:rPr lang="en-US" sz="1300" b="0" kern="100">
                          <a:effectLst/>
                          <a:latin typeface="Arial" panose="020B0604020202020204" pitchFamily="34" charset="0"/>
                          <a:ea typeface="Times New Roman" panose="02020603050405020304" pitchFamily="18" charset="0"/>
                          <a:cs typeface="Arial" panose="020B0604020202020204" pitchFamily="34" charset="0"/>
                        </a:rPr>
                        <a:t>Power of Processor</a:t>
                      </a:r>
                    </a:p>
                  </a:txBody>
                  <a:tcPr marL="0" marR="0" marT="0" marB="0" anchor="ctr"/>
                </a:tc>
                <a:tc>
                  <a:txBody>
                    <a:bodyPr/>
                    <a:lstStyle/>
                    <a:p>
                      <a:pPr marL="71755" marR="71755" indent="31115" algn="ctr">
                        <a:lnSpc>
                          <a:spcPct val="115000"/>
                        </a:lnSpc>
                        <a:spcBef>
                          <a:spcPts val="600"/>
                        </a:spcBef>
                      </a:pPr>
                      <a:r>
                        <a:rPr lang="en-US" sz="1300" kern="100">
                          <a:effectLst/>
                          <a:latin typeface="Arial" panose="020B0604020202020204" pitchFamily="34" charset="0"/>
                          <a:ea typeface="Times New Roman" panose="02020603050405020304" pitchFamily="18" charset="0"/>
                          <a:cs typeface="Arial" panose="020B0604020202020204" pitchFamily="34" charset="0"/>
                        </a:rPr>
                        <a:t>1.679 W</a:t>
                      </a:r>
                    </a:p>
                  </a:txBody>
                  <a:tcPr marL="0" marR="0" marT="0" marB="0" anchor="ctr"/>
                </a:tc>
                <a:extLst>
                  <a:ext uri="{0D108BD9-81ED-4DB2-BD59-A6C34878D82A}">
                    <a16:rowId xmlns:a16="http://schemas.microsoft.com/office/drawing/2014/main" val="1779343815"/>
                  </a:ext>
                </a:extLst>
              </a:tr>
              <a:tr h="296926">
                <a:tc>
                  <a:txBody>
                    <a:bodyPr/>
                    <a:lstStyle/>
                    <a:p>
                      <a:pPr marL="71755" marR="71755" indent="31115" algn="l">
                        <a:lnSpc>
                          <a:spcPct val="115000"/>
                        </a:lnSpc>
                        <a:spcBef>
                          <a:spcPts val="600"/>
                        </a:spcBef>
                      </a:pPr>
                      <a:r>
                        <a:rPr lang="en-US" sz="1300" b="0" kern="100">
                          <a:effectLst/>
                          <a:latin typeface="Arial" panose="020B0604020202020204" pitchFamily="34" charset="0"/>
                          <a:ea typeface="Times New Roman" panose="02020603050405020304" pitchFamily="18" charset="0"/>
                          <a:cs typeface="Arial" panose="020B0604020202020204" pitchFamily="34" charset="0"/>
                        </a:rPr>
                        <a:t>Frequency of Processor</a:t>
                      </a:r>
                    </a:p>
                  </a:txBody>
                  <a:tcPr marL="0" marR="0" marT="0" marB="0" anchor="ctr"/>
                </a:tc>
                <a:tc>
                  <a:txBody>
                    <a:bodyPr/>
                    <a:lstStyle/>
                    <a:p>
                      <a:pPr marL="71755" marR="71755" indent="31115" algn="ctr">
                        <a:lnSpc>
                          <a:spcPct val="115000"/>
                        </a:lnSpc>
                        <a:spcBef>
                          <a:spcPts val="600"/>
                        </a:spcBef>
                      </a:pPr>
                      <a:r>
                        <a:rPr lang="en-US" sz="1300" kern="100" dirty="0">
                          <a:effectLst/>
                          <a:latin typeface="Arial" panose="020B0604020202020204" pitchFamily="34" charset="0"/>
                          <a:ea typeface="Times New Roman" panose="02020603050405020304" pitchFamily="18" charset="0"/>
                          <a:cs typeface="Arial" panose="020B0604020202020204" pitchFamily="34" charset="0"/>
                        </a:rPr>
                        <a:t>10 MHz</a:t>
                      </a:r>
                    </a:p>
                  </a:txBody>
                  <a:tcPr marL="0" marR="0" marT="0" marB="0" anchor="ctr"/>
                </a:tc>
                <a:extLst>
                  <a:ext uri="{0D108BD9-81ED-4DB2-BD59-A6C34878D82A}">
                    <a16:rowId xmlns:a16="http://schemas.microsoft.com/office/drawing/2014/main" val="1124958791"/>
                  </a:ext>
                </a:extLst>
              </a:tr>
            </a:tbl>
          </a:graphicData>
        </a:graphic>
      </p:graphicFrame>
    </p:spTree>
    <p:extLst>
      <p:ext uri="{BB962C8B-B14F-4D97-AF65-F5344CB8AC3E}">
        <p14:creationId xmlns:p14="http://schemas.microsoft.com/office/powerpoint/2010/main" val="297855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dirty="0"/>
              <a:t>GIỚI THIỆU VỀ MÁY RỬA BÁT</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07</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832252"/>
            <a:ext cx="8641080" cy="369332"/>
          </a:xfrm>
          <a:prstGeom prst="rect">
            <a:avLst/>
          </a:prstGeom>
          <a:noFill/>
        </p:spPr>
        <p:txBody>
          <a:bodyPr wrap="square" rtlCol="0">
            <a:spAutoFit/>
          </a:bodyPr>
          <a:lstStyle/>
          <a:p>
            <a:r>
              <a:rPr lang="en-US" sz="1800" err="1">
                <a:solidFill>
                  <a:schemeClr val="tx1">
                    <a:lumMod val="75000"/>
                    <a:lumOff val="25000"/>
                  </a:schemeClr>
                </a:solidFill>
                <a:latin typeface="Segoe UI Bold" panose="020B0802040204020203" pitchFamily="34" charset="0"/>
                <a:cs typeface="Segoe UI Bold" panose="020B0802040204020203" pitchFamily="34" charset="0"/>
              </a:rPr>
              <a:t>Yêu</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cầu</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về</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công</a:t>
            </a:r>
            <a:r>
              <a:rPr lang="en-US" sz="1800">
                <a:solidFill>
                  <a:schemeClr val="tx1">
                    <a:lumMod val="75000"/>
                    <a:lumOff val="25000"/>
                  </a:schemeClr>
                </a:solidFill>
                <a:latin typeface="Segoe UI Bold" panose="020B0802040204020203" pitchFamily="34" charset="0"/>
                <a:cs typeface="Segoe UI Bold" panose="020B0802040204020203" pitchFamily="34" charset="0"/>
              </a:rPr>
              <a:t> </a:t>
            </a:r>
            <a:r>
              <a:rPr lang="en-US" sz="1800" err="1">
                <a:solidFill>
                  <a:schemeClr val="tx1">
                    <a:lumMod val="75000"/>
                    <a:lumOff val="25000"/>
                  </a:schemeClr>
                </a:solidFill>
                <a:latin typeface="Segoe UI Bold" panose="020B0802040204020203" pitchFamily="34" charset="0"/>
                <a:cs typeface="Segoe UI Bold" panose="020B0802040204020203" pitchFamily="34" charset="0"/>
              </a:rPr>
              <a:t>nghệ</a:t>
            </a:r>
            <a:r>
              <a:rPr lang="en-US" sz="1800">
                <a:solidFill>
                  <a:schemeClr val="tx1">
                    <a:lumMod val="75000"/>
                    <a:lumOff val="25000"/>
                  </a:schemeClr>
                </a:solidFill>
                <a:latin typeface="Segoe UI Bold" panose="020B0802040204020203" pitchFamily="34" charset="0"/>
                <a:cs typeface="Segoe UI Bold" panose="020B0802040204020203" pitchFamily="34" charset="0"/>
              </a:rPr>
              <a:t>:</a:t>
            </a:r>
            <a:endParaRPr lang="en-US" sz="1800" i="1">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671147" y="1313882"/>
            <a:ext cx="5082882" cy="205588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vi-VN" sz="1800">
                <a:solidFill>
                  <a:schemeClr val="tx1">
                    <a:lumMod val="65000"/>
                    <a:lumOff val="35000"/>
                  </a:schemeClr>
                </a:solidFill>
                <a:latin typeface="Segoe UI" panose="020B0502040204020203" pitchFamily="34" charset="0"/>
                <a:cs typeface="Segoe UI" panose="020B0502040204020203" pitchFamily="34" charset="0"/>
              </a:rPr>
              <a:t>Dễ điều khiển </a:t>
            </a:r>
            <a:endParaRPr lang="en-US" sz="18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nSpc>
                <a:spcPct val="120000"/>
              </a:lnSpc>
              <a:buFont typeface="Arial" panose="020B0604020202020204" pitchFamily="34" charset="0"/>
              <a:buChar char="•"/>
            </a:pPr>
            <a:r>
              <a:rPr lang="vi-VN" sz="1800">
                <a:solidFill>
                  <a:schemeClr val="tx1">
                    <a:lumMod val="65000"/>
                    <a:lumOff val="35000"/>
                  </a:schemeClr>
                </a:solidFill>
                <a:latin typeface="Segoe UI" panose="020B0502040204020203" pitchFamily="34" charset="0"/>
                <a:cs typeface="Segoe UI" panose="020B0502040204020203" pitchFamily="34" charset="0"/>
              </a:rPr>
              <a:t>An toàn tuyệt đối cho người</a:t>
            </a:r>
            <a:r>
              <a:rPr lang="en-US" sz="1800">
                <a:solidFill>
                  <a:schemeClr val="tx1">
                    <a:lumMod val="65000"/>
                    <a:lumOff val="35000"/>
                  </a:schemeClr>
                </a:solidFill>
                <a:latin typeface="Segoe UI" panose="020B0502040204020203" pitchFamily="34" charset="0"/>
                <a:cs typeface="Segoe UI" panose="020B0502040204020203" pitchFamily="34" charset="0"/>
              </a:rPr>
              <a:t> </a:t>
            </a:r>
            <a:r>
              <a:rPr lang="en-US" sz="1800" err="1">
                <a:solidFill>
                  <a:schemeClr val="tx1">
                    <a:lumMod val="65000"/>
                    <a:lumOff val="35000"/>
                  </a:schemeClr>
                </a:solidFill>
                <a:latin typeface="Segoe UI" panose="020B0502040204020203" pitchFamily="34" charset="0"/>
                <a:cs typeface="Segoe UI" panose="020B0502040204020203" pitchFamily="34" charset="0"/>
              </a:rPr>
              <a:t>dùng</a:t>
            </a:r>
            <a:r>
              <a:rPr lang="vi-VN" sz="1800">
                <a:solidFill>
                  <a:schemeClr val="tx1">
                    <a:lumMod val="65000"/>
                    <a:lumOff val="35000"/>
                  </a:schemeClr>
                </a:solidFill>
                <a:latin typeface="Segoe UI" panose="020B0502040204020203" pitchFamily="34" charset="0"/>
                <a:cs typeface="Segoe UI" panose="020B0502040204020203" pitchFamily="34" charset="0"/>
              </a:rPr>
              <a:t>  </a:t>
            </a:r>
            <a:endParaRPr lang="en-US" sz="18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nSpc>
                <a:spcPct val="120000"/>
              </a:lnSpc>
              <a:buFont typeface="Arial" panose="020B0604020202020204" pitchFamily="34" charset="0"/>
              <a:buChar char="•"/>
            </a:pPr>
            <a:r>
              <a:rPr lang="vi-VN" sz="1800">
                <a:solidFill>
                  <a:schemeClr val="tx1">
                    <a:lumMod val="65000"/>
                    <a:lumOff val="35000"/>
                  </a:schemeClr>
                </a:solidFill>
                <a:latin typeface="Segoe UI" panose="020B0502040204020203" pitchFamily="34" charset="0"/>
                <a:cs typeface="Segoe UI" panose="020B0502040204020203" pitchFamily="34" charset="0"/>
              </a:rPr>
              <a:t>Xử lí các tình huống phát sinh chuẩn xác </a:t>
            </a:r>
            <a:endParaRPr lang="en-US" sz="18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nSpc>
                <a:spcPct val="120000"/>
              </a:lnSpc>
              <a:buFont typeface="Arial" panose="020B0604020202020204" pitchFamily="34" charset="0"/>
              <a:buChar char="•"/>
            </a:pPr>
            <a:r>
              <a:rPr lang="vi-VN" sz="1800">
                <a:solidFill>
                  <a:schemeClr val="tx1">
                    <a:lumMod val="65000"/>
                    <a:lumOff val="35000"/>
                  </a:schemeClr>
                </a:solidFill>
                <a:latin typeface="Segoe UI" panose="020B0502040204020203" pitchFamily="34" charset="0"/>
                <a:cs typeface="Segoe UI" panose="020B0502040204020203" pitchFamily="34" charset="0"/>
              </a:rPr>
              <a:t>Tiết kiệm điện năng </a:t>
            </a:r>
            <a:endParaRPr lang="en-US" sz="18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nSpc>
                <a:spcPct val="120000"/>
              </a:lnSpc>
              <a:buFont typeface="Arial" panose="020B0604020202020204" pitchFamily="34" charset="0"/>
              <a:buChar char="•"/>
            </a:pPr>
            <a:r>
              <a:rPr lang="vi-VN" sz="1800">
                <a:solidFill>
                  <a:schemeClr val="tx1">
                    <a:lumMod val="65000"/>
                    <a:lumOff val="35000"/>
                  </a:schemeClr>
                </a:solidFill>
                <a:latin typeface="Segoe UI" panose="020B0502040204020203" pitchFamily="34" charset="0"/>
                <a:cs typeface="Segoe UI" panose="020B0502040204020203" pitchFamily="34" charset="0"/>
              </a:rPr>
              <a:t>Dễ dàng nâng cấp chỉnh sửa, bảo trì </a:t>
            </a:r>
            <a:endParaRPr lang="en-US" sz="1800">
              <a:solidFill>
                <a:schemeClr val="tx1">
                  <a:lumMod val="65000"/>
                  <a:lumOff val="35000"/>
                </a:schemeClr>
              </a:solidFill>
              <a:latin typeface="Segoe UI" panose="020B0502040204020203" pitchFamily="34" charset="0"/>
              <a:cs typeface="Segoe UI" panose="020B0502040204020203" pitchFamily="34" charset="0"/>
            </a:endParaRPr>
          </a:p>
          <a:p>
            <a:pPr marL="285750" indent="-285750">
              <a:lnSpc>
                <a:spcPct val="120000"/>
              </a:lnSpc>
              <a:buFont typeface="Arial" panose="020B0604020202020204" pitchFamily="34" charset="0"/>
              <a:buChar char="•"/>
            </a:pPr>
            <a:r>
              <a:rPr lang="vi-VN" sz="1800">
                <a:solidFill>
                  <a:schemeClr val="tx1">
                    <a:lumMod val="65000"/>
                    <a:lumOff val="35000"/>
                  </a:schemeClr>
                </a:solidFill>
                <a:latin typeface="Segoe UI" panose="020B0502040204020203" pitchFamily="34" charset="0"/>
                <a:cs typeface="Segoe UI" panose="020B0502040204020203" pitchFamily="34" charset="0"/>
              </a:rPr>
              <a:t>Đảm bảo tính thời gian thực</a:t>
            </a:r>
            <a:endParaRPr lang="en-US" sz="1800">
              <a:solidFill>
                <a:schemeClr val="tx1">
                  <a:lumMod val="65000"/>
                  <a:lumOff val="3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05797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17176-BA18-4A53-9A88-01EA3ECB214E}"/>
              </a:ext>
            </a:extLst>
          </p:cNvPr>
          <p:cNvSpPr/>
          <p:nvPr/>
        </p:nvSpPr>
        <p:spPr>
          <a:xfrm>
            <a:off x="-1" y="15113"/>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1A428-09AD-43CD-96CA-D1E79ED7B25A}"/>
              </a:ext>
            </a:extLst>
          </p:cNvPr>
          <p:cNvSpPr>
            <a:spLocks noGrp="1"/>
          </p:cNvSpPr>
          <p:nvPr>
            <p:ph type="title"/>
          </p:nvPr>
        </p:nvSpPr>
        <p:spPr>
          <a:xfrm>
            <a:off x="2248167" y="1904106"/>
            <a:ext cx="6498279" cy="1335285"/>
          </a:xfrm>
        </p:spPr>
        <p:txBody>
          <a:bodyPr anchor="ctr">
            <a:noAutofit/>
          </a:bodyPr>
          <a:lstStyle/>
          <a:p>
            <a:pPr algn="l">
              <a:lnSpc>
                <a:spcPct val="110000"/>
              </a:lnSpc>
            </a:pPr>
            <a:r>
              <a:rPr lang="en-US" sz="3000">
                <a:solidFill>
                  <a:schemeClr val="accent3">
                    <a:lumMod val="75000"/>
                  </a:schemeClr>
                </a:solidFill>
                <a:latin typeface="Segoe UI Bold" panose="020B0802040204020203" pitchFamily="34" charset="0"/>
              </a:rPr>
              <a:t>MÔ HÌNH HÓA HỆ THỐNG</a:t>
            </a:r>
            <a:br>
              <a:rPr lang="en-US" sz="3000">
                <a:solidFill>
                  <a:schemeClr val="accent3">
                    <a:lumMod val="75000"/>
                  </a:schemeClr>
                </a:solidFill>
                <a:latin typeface="Segoe UI Bold" panose="020B0802040204020203" pitchFamily="34" charset="0"/>
              </a:rPr>
            </a:br>
            <a:r>
              <a:rPr lang="en-US" sz="1700">
                <a:solidFill>
                  <a:schemeClr val="accent3">
                    <a:lumMod val="75000"/>
                  </a:schemeClr>
                </a:solidFill>
                <a:latin typeface="Segoe UI Bold" panose="020B0802040204020203" pitchFamily="34" charset="0"/>
              </a:rPr>
              <a:t>SYSTEM MODELING</a:t>
            </a:r>
          </a:p>
        </p:txBody>
      </p:sp>
      <p:sp>
        <p:nvSpPr>
          <p:cNvPr id="11" name="Rectangle 10">
            <a:extLst>
              <a:ext uri="{FF2B5EF4-FFF2-40B4-BE49-F238E27FC236}">
                <a16:creationId xmlns:a16="http://schemas.microsoft.com/office/drawing/2014/main" id="{88317FC8-F6F7-4271-AB9E-A5A9061996CF}"/>
              </a:ext>
            </a:extLst>
          </p:cNvPr>
          <p:cNvSpPr/>
          <p:nvPr/>
        </p:nvSpPr>
        <p:spPr>
          <a:xfrm>
            <a:off x="-1" y="0"/>
            <a:ext cx="2162175" cy="5143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6AA6AD7-7A39-4CFD-BAFA-86615E891596}"/>
              </a:ext>
            </a:extLst>
          </p:cNvPr>
          <p:cNvSpPr txBox="1">
            <a:spLocks/>
          </p:cNvSpPr>
          <p:nvPr/>
        </p:nvSpPr>
        <p:spPr>
          <a:xfrm>
            <a:off x="397554" y="1763097"/>
            <a:ext cx="2009775" cy="1335285"/>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11000">
                <a:solidFill>
                  <a:schemeClr val="bg1"/>
                </a:solidFill>
                <a:latin typeface="Segoe UI Bold" panose="020B0802040204020203" pitchFamily="34" charset="0"/>
              </a:rPr>
              <a:t>02</a:t>
            </a:r>
          </a:p>
        </p:txBody>
      </p:sp>
      <p:sp>
        <p:nvSpPr>
          <p:cNvPr id="12" name="Slide Number Placeholder 5">
            <a:extLst>
              <a:ext uri="{FF2B5EF4-FFF2-40B4-BE49-F238E27FC236}">
                <a16:creationId xmlns:a16="http://schemas.microsoft.com/office/drawing/2014/main" id="{92584C27-79D8-403C-B3B9-D9B1B67A9798}"/>
              </a:ext>
            </a:extLst>
          </p:cNvPr>
          <p:cNvSpPr txBox="1">
            <a:spLocks/>
          </p:cNvSpPr>
          <p:nvPr/>
        </p:nvSpPr>
        <p:spPr>
          <a:xfrm>
            <a:off x="8705850" y="4854785"/>
            <a:ext cx="438150"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08</a:t>
            </a:r>
          </a:p>
        </p:txBody>
      </p:sp>
    </p:spTree>
    <p:extLst>
      <p:ext uri="{BB962C8B-B14F-4D97-AF65-F5344CB8AC3E}">
        <p14:creationId xmlns:p14="http://schemas.microsoft.com/office/powerpoint/2010/main" val="412745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221-0683-47C0-9668-67E7C7B78F0F}"/>
              </a:ext>
            </a:extLst>
          </p:cNvPr>
          <p:cNvSpPr>
            <a:spLocks noGrp="1"/>
          </p:cNvSpPr>
          <p:nvPr>
            <p:ph type="title"/>
          </p:nvPr>
        </p:nvSpPr>
        <p:spPr/>
        <p:txBody>
          <a:bodyPr/>
          <a:lstStyle/>
          <a:p>
            <a:r>
              <a:rPr lang="en-US">
                <a:solidFill>
                  <a:schemeClr val="accent3">
                    <a:lumMod val="75000"/>
                  </a:schemeClr>
                </a:solidFill>
              </a:rPr>
              <a:t>MÔ HÌNH HÓA HỆ THỐNG</a:t>
            </a:r>
          </a:p>
        </p:txBody>
      </p:sp>
      <p:sp>
        <p:nvSpPr>
          <p:cNvPr id="4" name="Slide Number Placeholder 5">
            <a:extLst>
              <a:ext uri="{FF2B5EF4-FFF2-40B4-BE49-F238E27FC236}">
                <a16:creationId xmlns:a16="http://schemas.microsoft.com/office/drawing/2014/main" id="{FED866B7-AF02-488D-B40E-6F767D0CCE29}"/>
              </a:ext>
            </a:extLst>
          </p:cNvPr>
          <p:cNvSpPr txBox="1">
            <a:spLocks/>
          </p:cNvSpPr>
          <p:nvPr/>
        </p:nvSpPr>
        <p:spPr>
          <a:xfrm>
            <a:off x="6947787" y="4854785"/>
            <a:ext cx="2196213" cy="246221"/>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1000">
                <a:solidFill>
                  <a:schemeClr val="bg1">
                    <a:lumMod val="65000"/>
                  </a:schemeClr>
                </a:solidFill>
                <a:latin typeface="Segoe UI Semibold" panose="020B0702040204020203" pitchFamily="34" charset="0"/>
                <a:ea typeface="Roboto Condensed bold" panose="02000000000000000000" pitchFamily="2" charset="0"/>
                <a:cs typeface="Segoe UI Semibold" panose="020B0702040204020203" pitchFamily="34" charset="0"/>
              </a:rPr>
              <a:t>09</a:t>
            </a:r>
          </a:p>
        </p:txBody>
      </p:sp>
      <p:sp>
        <p:nvSpPr>
          <p:cNvPr id="5" name="TextBox 4">
            <a:extLst>
              <a:ext uri="{FF2B5EF4-FFF2-40B4-BE49-F238E27FC236}">
                <a16:creationId xmlns:a16="http://schemas.microsoft.com/office/drawing/2014/main" id="{CACB8921-2672-4EB0-AF5C-9F8541D5FF30}"/>
              </a:ext>
            </a:extLst>
          </p:cNvPr>
          <p:cNvSpPr txBox="1"/>
          <p:nvPr/>
        </p:nvSpPr>
        <p:spPr>
          <a:xfrm>
            <a:off x="251460" y="769249"/>
            <a:ext cx="8641080" cy="400110"/>
          </a:xfrm>
          <a:prstGeom prst="rect">
            <a:avLst/>
          </a:prstGeom>
          <a:noFill/>
        </p:spPr>
        <p:txBody>
          <a:bodyPr wrap="square" rtlCol="0">
            <a:spAutoFit/>
          </a:bodyPr>
          <a:lstStyle/>
          <a:p>
            <a:r>
              <a:rPr lang="en-US" sz="2000" err="1">
                <a:solidFill>
                  <a:schemeClr val="tx1">
                    <a:lumMod val="75000"/>
                    <a:lumOff val="25000"/>
                  </a:schemeClr>
                </a:solidFill>
                <a:latin typeface="Segoe UI Bold" panose="020B0802040204020203" pitchFamily="34" charset="0"/>
                <a:cs typeface="Segoe UI Bold" panose="020B0802040204020203" pitchFamily="34" charset="0"/>
              </a:rPr>
              <a:t>Mô</a:t>
            </a:r>
            <a:r>
              <a:rPr lang="en-US" sz="2000">
                <a:solidFill>
                  <a:schemeClr val="tx1">
                    <a:lumMod val="75000"/>
                    <a:lumOff val="25000"/>
                  </a:schemeClr>
                </a:solidFill>
                <a:latin typeface="Segoe UI Bold" panose="020B0802040204020203" pitchFamily="34" charset="0"/>
                <a:cs typeface="Segoe UI Bold" panose="020B0802040204020203" pitchFamily="34" charset="0"/>
              </a:rPr>
              <a:t> </a:t>
            </a:r>
            <a:r>
              <a:rPr lang="en-US" sz="2000" err="1">
                <a:solidFill>
                  <a:schemeClr val="tx1">
                    <a:lumMod val="75000"/>
                    <a:lumOff val="25000"/>
                  </a:schemeClr>
                </a:solidFill>
                <a:latin typeface="Segoe UI Bold" panose="020B0802040204020203" pitchFamily="34" charset="0"/>
                <a:cs typeface="Segoe UI Bold" panose="020B0802040204020203" pitchFamily="34" charset="0"/>
              </a:rPr>
              <a:t>hình</a:t>
            </a:r>
            <a:r>
              <a:rPr lang="en-US" sz="2000">
                <a:solidFill>
                  <a:schemeClr val="tx1">
                    <a:lumMod val="75000"/>
                    <a:lumOff val="25000"/>
                  </a:schemeClr>
                </a:solidFill>
                <a:latin typeface="Segoe UI Bold" panose="020B0802040204020203" pitchFamily="34" charset="0"/>
                <a:cs typeface="Segoe UI Bold" panose="020B0802040204020203" pitchFamily="34" charset="0"/>
              </a:rPr>
              <a:t> </a:t>
            </a:r>
            <a:r>
              <a:rPr lang="en-US" sz="2000" err="1">
                <a:solidFill>
                  <a:schemeClr val="tx1">
                    <a:lumMod val="75000"/>
                    <a:lumOff val="25000"/>
                  </a:schemeClr>
                </a:solidFill>
                <a:latin typeface="Segoe UI Bold" panose="020B0802040204020203" pitchFamily="34" charset="0"/>
                <a:cs typeface="Segoe UI Bold" panose="020B0802040204020203" pitchFamily="34" charset="0"/>
              </a:rPr>
              <a:t>hóa</a:t>
            </a:r>
            <a:r>
              <a:rPr lang="en-US" sz="2000">
                <a:solidFill>
                  <a:schemeClr val="tx1">
                    <a:lumMod val="75000"/>
                    <a:lumOff val="25000"/>
                  </a:schemeClr>
                </a:solidFill>
                <a:latin typeface="Segoe UI Bold" panose="020B0802040204020203" pitchFamily="34" charset="0"/>
                <a:cs typeface="Segoe UI Bold" panose="020B0802040204020203" pitchFamily="34" charset="0"/>
              </a:rPr>
              <a:t> </a:t>
            </a:r>
            <a:r>
              <a:rPr lang="en-US" sz="2000" err="1">
                <a:solidFill>
                  <a:schemeClr val="tx1">
                    <a:lumMod val="75000"/>
                    <a:lumOff val="25000"/>
                  </a:schemeClr>
                </a:solidFill>
                <a:latin typeface="Segoe UI Bold" panose="020B0802040204020203" pitchFamily="34" charset="0"/>
                <a:cs typeface="Segoe UI Bold" panose="020B0802040204020203" pitchFamily="34" charset="0"/>
              </a:rPr>
              <a:t>hệ</a:t>
            </a:r>
            <a:r>
              <a:rPr lang="en-US" sz="2000">
                <a:solidFill>
                  <a:schemeClr val="tx1">
                    <a:lumMod val="75000"/>
                    <a:lumOff val="25000"/>
                  </a:schemeClr>
                </a:solidFill>
                <a:latin typeface="Segoe UI Bold" panose="020B0802040204020203" pitchFamily="34" charset="0"/>
                <a:cs typeface="Segoe UI Bold" panose="020B0802040204020203" pitchFamily="34" charset="0"/>
              </a:rPr>
              <a:t> </a:t>
            </a:r>
            <a:r>
              <a:rPr lang="en-US" sz="2000" err="1">
                <a:solidFill>
                  <a:schemeClr val="tx1">
                    <a:lumMod val="75000"/>
                    <a:lumOff val="25000"/>
                  </a:schemeClr>
                </a:solidFill>
                <a:latin typeface="Segoe UI Bold" panose="020B0802040204020203" pitchFamily="34" charset="0"/>
                <a:cs typeface="Segoe UI Bold" panose="020B0802040204020203" pitchFamily="34" charset="0"/>
              </a:rPr>
              <a:t>thống</a:t>
            </a:r>
            <a:r>
              <a:rPr lang="en-US" sz="2000">
                <a:solidFill>
                  <a:schemeClr val="tx1">
                    <a:lumMod val="75000"/>
                    <a:lumOff val="25000"/>
                  </a:schemeClr>
                </a:solidFill>
                <a:latin typeface="Segoe UI Bold" panose="020B0802040204020203" pitchFamily="34" charset="0"/>
                <a:cs typeface="Segoe UI Bold" panose="020B0802040204020203" pitchFamily="34" charset="0"/>
              </a:rPr>
              <a:t> </a:t>
            </a:r>
            <a:r>
              <a:rPr lang="en-US" sz="2000" err="1">
                <a:solidFill>
                  <a:schemeClr val="tx1">
                    <a:lumMod val="75000"/>
                    <a:lumOff val="25000"/>
                  </a:schemeClr>
                </a:solidFill>
                <a:latin typeface="Segoe UI Bold" panose="020B0802040204020203" pitchFamily="34" charset="0"/>
                <a:cs typeface="Segoe UI Bold" panose="020B0802040204020203" pitchFamily="34" charset="0"/>
              </a:rPr>
              <a:t>bằng</a:t>
            </a:r>
            <a:r>
              <a:rPr lang="en-US" sz="2000">
                <a:solidFill>
                  <a:schemeClr val="tx1">
                    <a:lumMod val="75000"/>
                    <a:lumOff val="25000"/>
                  </a:schemeClr>
                </a:solidFill>
                <a:latin typeface="Segoe UI Bold" panose="020B0802040204020203" pitchFamily="34" charset="0"/>
                <a:cs typeface="Segoe UI Bold" panose="020B0802040204020203" pitchFamily="34" charset="0"/>
              </a:rPr>
              <a:t> UML (Unified Modeling Language)</a:t>
            </a:r>
            <a:endParaRPr lang="en-US" sz="2000" i="1">
              <a:solidFill>
                <a:srgbClr val="C00000"/>
              </a:solidFill>
              <a:latin typeface="Segoe UI Bold" panose="020B0802040204020203" pitchFamily="34" charset="0"/>
              <a:cs typeface="Segoe UI Bold" panose="020B0802040204020203" pitchFamily="34" charset="0"/>
            </a:endParaRPr>
          </a:p>
        </p:txBody>
      </p:sp>
      <p:sp>
        <p:nvSpPr>
          <p:cNvPr id="8" name="TextBox 7">
            <a:extLst>
              <a:ext uri="{FF2B5EF4-FFF2-40B4-BE49-F238E27FC236}">
                <a16:creationId xmlns:a16="http://schemas.microsoft.com/office/drawing/2014/main" id="{103DB62A-B66A-4E7C-AAD2-04CB60E6DC44}"/>
              </a:ext>
            </a:extLst>
          </p:cNvPr>
          <p:cNvSpPr txBox="1"/>
          <p:nvPr/>
        </p:nvSpPr>
        <p:spPr>
          <a:xfrm>
            <a:off x="448460" y="1261866"/>
            <a:ext cx="4334555" cy="1837747"/>
          </a:xfrm>
          <a:prstGeom prst="rect">
            <a:avLst/>
          </a:prstGeom>
          <a:noFill/>
        </p:spPr>
        <p:txBody>
          <a:bodyPr wrap="square">
            <a:spAutoFit/>
          </a:bodyPr>
          <a:lstStyle/>
          <a:p>
            <a:pPr>
              <a:lnSpc>
                <a:spcPct val="120000"/>
              </a:lnSpc>
            </a:pPr>
            <a:r>
              <a:rPr lang="en-US" sz="1600" err="1">
                <a:solidFill>
                  <a:schemeClr val="tx1">
                    <a:lumMod val="65000"/>
                    <a:lumOff val="35000"/>
                  </a:schemeClr>
                </a:solidFill>
                <a:latin typeface="Segoe UI" panose="020B0502040204020203" pitchFamily="34" charset="0"/>
                <a:cs typeface="Segoe UI" panose="020B0502040204020203" pitchFamily="34" charset="0"/>
              </a:rPr>
              <a:t>Từ</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mô</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tả</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chức</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năng</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xác</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định</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được</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các</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sơ</a:t>
            </a:r>
            <a:r>
              <a:rPr lang="en-US" sz="1600">
                <a:solidFill>
                  <a:schemeClr val="tx1">
                    <a:lumMod val="65000"/>
                    <a:lumOff val="35000"/>
                  </a:schemeClr>
                </a:solidFill>
                <a:latin typeface="Segoe UI" panose="020B0502040204020203" pitchFamily="34" charset="0"/>
                <a:cs typeface="Segoe UI" panose="020B0502040204020203" pitchFamily="34" charset="0"/>
              </a:rPr>
              <a:t> </a:t>
            </a:r>
            <a:r>
              <a:rPr lang="en-US" sz="1600" err="1">
                <a:solidFill>
                  <a:schemeClr val="tx1">
                    <a:lumMod val="65000"/>
                    <a:lumOff val="35000"/>
                  </a:schemeClr>
                </a:solidFill>
                <a:latin typeface="Segoe UI" panose="020B0502040204020203" pitchFamily="34" charset="0"/>
                <a:cs typeface="Segoe UI" panose="020B0502040204020203" pitchFamily="34" charset="0"/>
              </a:rPr>
              <a:t>đồ</a:t>
            </a:r>
            <a:r>
              <a:rPr lang="en-US" sz="1600">
                <a:solidFill>
                  <a:schemeClr val="tx1">
                    <a:lumMod val="65000"/>
                    <a:lumOff val="35000"/>
                  </a:schemeClr>
                </a:solidFill>
                <a:latin typeface="Segoe UI" panose="020B0502040204020203" pitchFamily="34" charset="0"/>
                <a:cs typeface="Segoe UI" panose="020B0502040204020203" pitchFamily="34" charset="0"/>
              </a:rPr>
              <a:t>:</a:t>
            </a:r>
          </a:p>
          <a:p>
            <a:pPr marL="285750" indent="-285750">
              <a:lnSpc>
                <a:spcPct val="120000"/>
              </a:lnSpc>
              <a:buFont typeface="Arial" panose="020B0604020202020204" pitchFamily="34" charset="0"/>
              <a:buChar char="•"/>
            </a:pPr>
            <a:r>
              <a:rPr lang="en-US" sz="1600">
                <a:solidFill>
                  <a:schemeClr val="tx1">
                    <a:lumMod val="65000"/>
                    <a:lumOff val="35000"/>
                  </a:schemeClr>
                </a:solidFill>
                <a:latin typeface="Segoe UI" panose="020B0502040204020203" pitchFamily="34" charset="0"/>
                <a:cs typeface="Segoe UI" panose="020B0502040204020203" pitchFamily="34" charset="0"/>
              </a:rPr>
              <a:t>Use case diagram</a:t>
            </a:r>
          </a:p>
          <a:p>
            <a:pPr marL="285750" indent="-285750">
              <a:lnSpc>
                <a:spcPct val="120000"/>
              </a:lnSpc>
              <a:buFont typeface="Arial" panose="020B0604020202020204" pitchFamily="34" charset="0"/>
              <a:buChar char="•"/>
            </a:pPr>
            <a:r>
              <a:rPr lang="en-US" sz="1600">
                <a:solidFill>
                  <a:schemeClr val="tx1">
                    <a:lumMod val="65000"/>
                    <a:lumOff val="35000"/>
                  </a:schemeClr>
                </a:solidFill>
                <a:latin typeface="Segoe UI" panose="020B0502040204020203" pitchFamily="34" charset="0"/>
                <a:cs typeface="Segoe UI" panose="020B0502040204020203" pitchFamily="34" charset="0"/>
              </a:rPr>
              <a:t>Class diagram</a:t>
            </a:r>
          </a:p>
          <a:p>
            <a:pPr marL="285750" indent="-285750">
              <a:lnSpc>
                <a:spcPct val="120000"/>
              </a:lnSpc>
              <a:buFont typeface="Arial" panose="020B0604020202020204" pitchFamily="34" charset="0"/>
              <a:buChar char="•"/>
            </a:pPr>
            <a:r>
              <a:rPr lang="en-US" sz="1600">
                <a:solidFill>
                  <a:schemeClr val="tx1">
                    <a:lumMod val="65000"/>
                    <a:lumOff val="35000"/>
                  </a:schemeClr>
                </a:solidFill>
                <a:latin typeface="Segoe UI" panose="020B0502040204020203" pitchFamily="34" charset="0"/>
                <a:cs typeface="Segoe UI" panose="020B0502040204020203" pitchFamily="34" charset="0"/>
              </a:rPr>
              <a:t>State diagram</a:t>
            </a:r>
          </a:p>
          <a:p>
            <a:pPr marL="285750" indent="-285750">
              <a:lnSpc>
                <a:spcPct val="120000"/>
              </a:lnSpc>
              <a:buFont typeface="Arial" panose="020B0604020202020204" pitchFamily="34" charset="0"/>
              <a:buChar char="•"/>
            </a:pPr>
            <a:r>
              <a:rPr lang="en-US" sz="1600">
                <a:solidFill>
                  <a:schemeClr val="tx1">
                    <a:lumMod val="65000"/>
                    <a:lumOff val="35000"/>
                  </a:schemeClr>
                </a:solidFill>
                <a:latin typeface="Segoe UI" panose="020B0502040204020203" pitchFamily="34" charset="0"/>
                <a:cs typeface="Segoe UI" panose="020B0502040204020203" pitchFamily="34" charset="0"/>
              </a:rPr>
              <a:t>Sequence diagram</a:t>
            </a:r>
          </a:p>
          <a:p>
            <a:pPr marL="285750" indent="-285750">
              <a:lnSpc>
                <a:spcPct val="120000"/>
              </a:lnSpc>
              <a:buFont typeface="Arial" panose="020B0604020202020204" pitchFamily="34" charset="0"/>
              <a:buChar char="•"/>
            </a:pPr>
            <a:endParaRPr lang="en-US" sz="160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1C2CAF4-502D-47FC-89D4-5F6A5C619141}"/>
              </a:ext>
            </a:extLst>
          </p:cNvPr>
          <p:cNvSpPr/>
          <p:nvPr/>
        </p:nvSpPr>
        <p:spPr>
          <a:xfrm>
            <a:off x="0" y="106681"/>
            <a:ext cx="800101" cy="5524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1016049-9575-4EC0-AED3-5178B05E5F52}"/>
              </a:ext>
            </a:extLst>
          </p:cNvPr>
          <p:cNvSpPr txBox="1">
            <a:spLocks/>
          </p:cNvSpPr>
          <p:nvPr/>
        </p:nvSpPr>
        <p:spPr>
          <a:xfrm>
            <a:off x="186720" y="95923"/>
            <a:ext cx="707709" cy="532434"/>
          </a:xfrm>
          <a:prstGeom prst="rect">
            <a:avLst/>
          </a:prstGeom>
        </p:spPr>
        <p:txBody>
          <a:bodyPr lIns="68580" tIns="34290" rIns="68580" bIns="34290" anchor="ctr">
            <a:noAutofit/>
          </a:bodyPr>
          <a:lstStyle>
            <a:lvl1pPr algn="ctr" defTabSz="685783" rtl="0" eaLnBrk="1" latinLnBrk="0" hangingPunct="1">
              <a:lnSpc>
                <a:spcPct val="90000"/>
              </a:lnSpc>
              <a:spcBef>
                <a:spcPct val="0"/>
              </a:spcBef>
              <a:buNone/>
              <a:defRPr sz="3300" b="1" i="0" kern="1200">
                <a:solidFill>
                  <a:schemeClr val="accent1"/>
                </a:solidFill>
                <a:latin typeface="Raleway Black" charset="0"/>
                <a:ea typeface="Raleway Black" charset="0"/>
                <a:cs typeface="Raleway Black" charset="0"/>
              </a:defRPr>
            </a:lvl1pPr>
          </a:lstStyle>
          <a:p>
            <a:pPr algn="l">
              <a:lnSpc>
                <a:spcPct val="120000"/>
              </a:lnSpc>
            </a:pPr>
            <a:r>
              <a:rPr lang="en-US" sz="3000">
                <a:solidFill>
                  <a:schemeClr val="bg1"/>
                </a:solidFill>
                <a:latin typeface="Segoe UI Bold" panose="020B0802040204020203" pitchFamily="34" charset="0"/>
              </a:rPr>
              <a:t>02</a:t>
            </a:r>
          </a:p>
        </p:txBody>
      </p:sp>
    </p:spTree>
    <p:extLst>
      <p:ext uri="{BB962C8B-B14F-4D97-AF65-F5344CB8AC3E}">
        <p14:creationId xmlns:p14="http://schemas.microsoft.com/office/powerpoint/2010/main" val="3278986931"/>
      </p:ext>
    </p:extLst>
  </p:cSld>
  <p:clrMapOvr>
    <a:masterClrMapping/>
  </p:clrMapOvr>
</p:sld>
</file>

<file path=ppt/theme/theme1.xml><?xml version="1.0" encoding="utf-8"?>
<a:theme xmlns:a="http://schemas.openxmlformats.org/drawingml/2006/main" name="Slize">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Fox Presentation">
      <a:majorFont>
        <a:latin typeface="Roboto Condensed"/>
        <a:ea typeface=""/>
        <a:cs typeface=""/>
      </a:majorFont>
      <a:minorFont>
        <a:latin typeface="Roboto Condensed"/>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chemeClr val="accent1">
              <a:lumMod val="75000"/>
            </a:schemeClr>
          </a:solidFill>
          <a:prstDash val="sysDash"/>
          <a:headEnd type="none"/>
          <a:tailEnd type="oval"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ủ đề của Office">
  <a:themeElements>
    <a:clrScheme name="Văn phòng">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ăn phòng">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TotalTime>
  <Words>2227</Words>
  <Application>Microsoft Office PowerPoint</Application>
  <PresentationFormat>On-screen Show (16:9)</PresentationFormat>
  <Paragraphs>308</Paragraphs>
  <Slides>44</Slides>
  <Notes>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44</vt:i4>
      </vt:variant>
    </vt:vector>
  </HeadingPairs>
  <TitlesOfParts>
    <vt:vector size="58" baseType="lpstr">
      <vt:lpstr>Arial</vt:lpstr>
      <vt:lpstr>Calibri</vt:lpstr>
      <vt:lpstr>Cambria Math</vt:lpstr>
      <vt:lpstr>Century</vt:lpstr>
      <vt:lpstr>Lato Regular</vt:lpstr>
      <vt:lpstr>Palace Script MT</vt:lpstr>
      <vt:lpstr>Raleway Black</vt:lpstr>
      <vt:lpstr>Roboto Condensed</vt:lpstr>
      <vt:lpstr>Segoe UI</vt:lpstr>
      <vt:lpstr>Segoe UI Bold</vt:lpstr>
      <vt:lpstr>Segoe UI Semibold</vt:lpstr>
      <vt:lpstr>Times New Roman</vt:lpstr>
      <vt:lpstr>Slize</vt:lpstr>
      <vt:lpstr>Chủ đề của Office</vt:lpstr>
      <vt:lpstr>PowerPoint Presentation</vt:lpstr>
      <vt:lpstr>PowerPoint Presentation</vt:lpstr>
      <vt:lpstr>PHÂN CÔNG CÔNG VIỆC</vt:lpstr>
      <vt:lpstr>GIỚI THIỆU HỆ THỐNG MÁY RỬA BÁT </vt:lpstr>
      <vt:lpstr>GIỚI THIỆU VỀ MÁY RỬA BÁT</vt:lpstr>
      <vt:lpstr>GIỚI THIỆU VỀ MÁY RỬA BÁT</vt:lpstr>
      <vt:lpstr>GIỚI THIỆU VỀ MÁY RỬA BÁT</vt:lpstr>
      <vt:lpstr>MÔ HÌNH HÓA HỆ THỐNG SYSTEM MODELING</vt:lpstr>
      <vt:lpstr>MÔ HÌNH HÓA HỆ THỐNG</vt:lpstr>
      <vt:lpstr>MÔ HÌNH HÓA HỆ THỐNG</vt:lpstr>
      <vt:lpstr>MÔ HÌNH HÓA HỆ THỐNG</vt:lpstr>
      <vt:lpstr>MÔ HÌNH HÓA HỆ THỐNG</vt:lpstr>
      <vt:lpstr>MÔ HÌNH HÓA HỆ THỐNG</vt:lpstr>
      <vt:lpstr>MÔ HÌNH HÓA HỆ THỐNG</vt:lpstr>
      <vt:lpstr>MÔ HÌNH HÓA HỆ THỐNG</vt:lpstr>
      <vt:lpstr>MÔ HÌNH HÓA HỆ THỐNG</vt:lpstr>
      <vt:lpstr>MÔ HÌNH HÓA HỆ THỐNG</vt:lpstr>
      <vt:lpstr>MÔ HÌNH HÓA HỆ THỐNG</vt:lpstr>
      <vt:lpstr>MÔ HÌNH HÓA HỆ THỐNG</vt:lpstr>
      <vt:lpstr>MÔ HÌNH HÓA HỆ THỐNG</vt:lpstr>
      <vt:lpstr>MÔ HÌNH HÓA HỆ THỐNG</vt:lpstr>
      <vt:lpstr>MÔ HÌNH HÓA HỆ THỐNG</vt:lpstr>
      <vt:lpstr>THIẾT KẾ HỆ THỐNG DESIGN SYSTEMS</vt:lpstr>
      <vt:lpstr>THIẾT KẾ PHẦN CỨNG</vt:lpstr>
      <vt:lpstr>THIẾT KẾ PHẦN CỨNG</vt:lpstr>
      <vt:lpstr>THIẾT KẾ PHẦN CỨNG</vt:lpstr>
      <vt:lpstr>THIẾT KẾ PHẦN MỀM</vt:lpstr>
      <vt:lpstr>THIẾT KẾ PHẦN MỀM</vt:lpstr>
      <vt:lpstr>THIẾT KẾ PHẦN MỀM</vt:lpstr>
      <vt:lpstr>TRIỂN KHAI TRÊN PHẦN MỀM IMPLEMENT FPGA</vt:lpstr>
      <vt:lpstr>TRIỂN KHAI TRÊN PHẦN MỀM</vt:lpstr>
      <vt:lpstr>TRIỂN KHAI TRÊN PHẦN MỀM</vt:lpstr>
      <vt:lpstr>TRIỂN KHAI TRÊN PHẦN MỀM</vt:lpstr>
      <vt:lpstr>TRIỂN KHAI TRÊN PHẦN MỀM</vt:lpstr>
      <vt:lpstr>TRIỂN KHAI TRÊN PHẦN MỀM</vt:lpstr>
      <vt:lpstr>KIỂM THỬ VERIFICATION</vt:lpstr>
      <vt:lpstr>KIỂM THỬ</vt:lpstr>
      <vt:lpstr>KIỂM THỬ</vt:lpstr>
      <vt:lpstr>KIỂM THỬ</vt:lpstr>
      <vt:lpstr>KIỂM THỬ</vt:lpstr>
      <vt:lpstr>KIỂM THỬ</vt:lpstr>
      <vt:lpstr>KẾT LUẬN</vt:lpstr>
      <vt:lpstr>TÀI LIỆU THAM KHẢO</vt:lpstr>
      <vt:lpstr>PowerPoint Presentation</vt:lpstr>
    </vt:vector>
  </TitlesOfParts>
  <Manager/>
  <Company>HUST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Slize | Powerpoint Presentation</dc:title>
  <dc:subject>Powerpoint template</dc:subject>
  <dc:creator>Pham Minh Duc</dc:creator>
  <cp:keywords>Powerpoint, presentations, ppt, pptx, slides</cp:keywords>
  <dc:description/>
  <cp:lastModifiedBy>NGUYEN THANH TRUNG 20182837</cp:lastModifiedBy>
  <cp:revision>23</cp:revision>
  <dcterms:created xsi:type="dcterms:W3CDTF">2015-04-13T07:09:46Z</dcterms:created>
  <dcterms:modified xsi:type="dcterms:W3CDTF">2023-01-19T16:28:31Z</dcterms:modified>
  <cp:category>Powerpoint</cp:category>
</cp:coreProperties>
</file>